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338" r:id="rId6"/>
    <p:sldId id="586" r:id="rId7"/>
    <p:sldId id="587" r:id="rId8"/>
    <p:sldId id="488" r:id="rId9"/>
    <p:sldId id="574" r:id="rId10"/>
    <p:sldId id="570" r:id="rId11"/>
    <p:sldId id="430" r:id="rId12"/>
    <p:sldId id="585" r:id="rId13"/>
    <p:sldId id="593" r:id="rId14"/>
    <p:sldId id="603" r:id="rId15"/>
    <p:sldId id="595" r:id="rId16"/>
    <p:sldId id="592" r:id="rId17"/>
    <p:sldId id="297" r:id="rId18"/>
    <p:sldId id="588" r:id="rId19"/>
    <p:sldId id="569" r:id="rId20"/>
    <p:sldId id="568" r:id="rId21"/>
    <p:sldId id="584" r:id="rId22"/>
    <p:sldId id="602" r:id="rId23"/>
    <p:sldId id="583" r:id="rId24"/>
    <p:sldId id="576" r:id="rId25"/>
    <p:sldId id="575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D5C3F6E-76F8-43A0-9F02-0C413923C42A}">
          <p14:sldIdLst>
            <p14:sldId id="256"/>
            <p14:sldId id="338"/>
            <p14:sldId id="586"/>
            <p14:sldId id="587"/>
            <p14:sldId id="488"/>
            <p14:sldId id="574"/>
            <p14:sldId id="570"/>
            <p14:sldId id="430"/>
            <p14:sldId id="585"/>
            <p14:sldId id="593"/>
            <p14:sldId id="603"/>
            <p14:sldId id="595"/>
            <p14:sldId id="592"/>
            <p14:sldId id="297"/>
            <p14:sldId id="588"/>
            <p14:sldId id="569"/>
            <p14:sldId id="568"/>
            <p14:sldId id="584"/>
            <p14:sldId id="602"/>
            <p14:sldId id="583"/>
            <p14:sldId id="576"/>
            <p14:sldId id="575"/>
          </p14:sldIdLst>
        </p14:section>
        <p14:section name="Sample slides - can be deleted if necessary" id="{0CCF74B7-D60F-400A-BFAB-93D223DC2CF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1EF"/>
    <a:srgbClr val="EFD4D3"/>
    <a:srgbClr val="CF9B98"/>
    <a:srgbClr val="91ADCF"/>
    <a:srgbClr val="D9DAD9"/>
    <a:srgbClr val="E9CDE1"/>
    <a:srgbClr val="E8D1B6"/>
    <a:srgbClr val="C7DCDE"/>
    <a:srgbClr val="007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302" y="53"/>
      </p:cViewPr>
      <p:guideLst>
        <p:guide orient="horz" pos="3929"/>
        <p:guide pos="3840"/>
        <p:guide orient="horz" pos="2160"/>
      </p:guideLst>
    </p:cSldViewPr>
  </p:slideViewPr>
  <p:notesTextViewPr>
    <p:cViewPr>
      <p:scale>
        <a:sx n="115" d="100"/>
        <a:sy n="115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AF70A90-CA7E-49EB-AB17-C37FEDD075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A7711EA-1FBE-4E98-9D43-C2D65C45D0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ABEA4-9216-4FDF-AAE1-D8632908A8EC}" type="datetimeFigureOut">
              <a:rPr lang="de-CH" smtClean="0"/>
              <a:t>18.03.2025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CCD3C8-8930-4E0E-A891-B770724F2B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798FB5-86BC-42DA-9D05-F96D484814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85DCD-866D-47AE-A236-118539F53379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322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A90D-FE7E-41AF-B03D-808D82937CB9}" type="datetimeFigureOut">
              <a:rPr lang="de-CH" smtClean="0"/>
              <a:t>18.03.2025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5DDFD-030C-4D5A-B33E-3A7E7538D2BE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614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1F2CF-CB03-4514-B222-C114144AA4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3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charset="2"/>
              <a:buChar char="§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FC5F5C-CFF6-4FEE-9195-871795B9C83C}" type="slidenum">
              <a:rPr lang="en-US" sz="1400" b="0" strike="noStrike" spc="-1" smtClean="0">
                <a:latin typeface="Times New Roman"/>
              </a:rPr>
              <a:t>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9040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strike="noStrike" kern="1200" spc="-1" baseline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FC5F5C-CFF6-4FEE-9195-871795B9C83C}" type="slidenum">
              <a:rPr lang="en-US" sz="1400" b="0" strike="noStrike" spc="-1" smtClean="0">
                <a:latin typeface="Times New Roman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1436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FD537-F4AC-E320-9CD0-23C1536FE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>
            <a:extLst>
              <a:ext uri="{FF2B5EF4-FFF2-40B4-BE49-F238E27FC236}">
                <a16:creationId xmlns:a16="http://schemas.microsoft.com/office/drawing/2014/main" id="{9BE57205-5971-05CC-18E4-60040169F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763" name="PlaceHolder 2">
            <a:extLst>
              <a:ext uri="{FF2B5EF4-FFF2-40B4-BE49-F238E27FC236}">
                <a16:creationId xmlns:a16="http://schemas.microsoft.com/office/drawing/2014/main" id="{E86FBB24-A38C-E927-DE19-FD69E341101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1" i="0" u="none" strike="noStrike" kern="12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										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Legal </a:t>
            </a: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compliance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800" b="1" i="0" u="none" strike="noStrike" kern="12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Challenge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Sensitive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legally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compliant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applicable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law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depends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source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de-CH" sz="1800" b="1" i="0" u="none" strike="noStrike" kern="12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Impact	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Classification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elaborate,not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classyfing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presents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considerable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risk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-term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impact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eroding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trust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on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entire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community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sources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(like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patients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  <a:b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de-CH" sz="1800" b="1" i="0" u="none" strike="noStrike" kern="120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Solution	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Put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a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secure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space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not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only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storage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archiving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but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processing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de-CH" sz="1800" b="1" i="0" u="none" strike="noStrike" kern="120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Demonstrable</a:t>
            </a:r>
            <a:r>
              <a:rPr lang="de-CH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intactness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working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sensitive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able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not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unlawfully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altered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Establishing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full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traceability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effort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therefore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often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does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not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fully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done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The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full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trust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algorithms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not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tamper-free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not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given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  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security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log not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only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access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but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transfers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user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activity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metadata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modifications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This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integrated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reserach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environment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Reliable </a:t>
            </a: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exchange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third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party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source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trusted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compliance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protection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laws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provable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«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forgetting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»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compliance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importing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exporting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result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compromised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retired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publication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parallel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secured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storage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computing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environment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required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legal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framework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built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offered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fully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integrated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non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circumventable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Generate </a:t>
            </a: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reproducible</a:t>
            </a:r>
            <a:r>
              <a:rPr lang="de-CH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de-CH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results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paper-based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publication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method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continued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digitalized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results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method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algorithms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complicated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repeat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audience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source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software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not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joined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publication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Jupyter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notebooks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full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anonymized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!)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algorithms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published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fully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validated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peers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Avoiding</a:t>
            </a:r>
            <a:r>
              <a:rPr lang="de-CH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path</a:t>
            </a:r>
            <a:r>
              <a:rPr lang="de-CH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de-CH" sz="1800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least </a:t>
            </a:r>
            <a:r>
              <a:rPr lang="de-CH" sz="1800" b="1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resistance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always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tempting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built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quick ad-hoc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solutions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a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specific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environment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Legal and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reputation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risk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case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leakeage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missing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trust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results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gets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altered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inefficient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because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re-inventiung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wheel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every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project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Adhere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standardized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envirornment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built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handling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sensitive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800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de-CH" sz="1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 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216000" indent="-215640">
              <a:lnSpc>
                <a:spcPct val="100000"/>
              </a:lnSpc>
            </a:pPr>
            <a:endParaRPr lang="en-US" sz="1200" b="0" strike="noStrike" spc="-1" dirty="0">
              <a:latin typeface="Arial"/>
            </a:endParaRPr>
          </a:p>
        </p:txBody>
      </p:sp>
      <p:sp>
        <p:nvSpPr>
          <p:cNvPr id="764" name="TextShape 3">
            <a:extLst>
              <a:ext uri="{FF2B5EF4-FFF2-40B4-BE49-F238E27FC236}">
                <a16:creationId xmlns:a16="http://schemas.microsoft.com/office/drawing/2014/main" id="{1BF431B8-224B-18BF-EC3B-6A68DDFBF311}"/>
              </a:ext>
            </a:extLst>
          </p:cNvPr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6A60B-A589-4222-91FC-0927C6F0FF17}" type="slidenum">
              <a:rPr kumimoji="0" lang="en-US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278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0D34D-2E7C-1EF0-5E90-20EE9CE41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EE2CC5-C927-F99B-C161-D16CF510A2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799455-BE17-DA17-73DD-914AE345D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case of confidential and strictly confidential data: special measures for all parts of data life cycle are needed</a:t>
            </a:r>
          </a:p>
          <a:p>
            <a:r>
              <a:rPr lang="en-US" dirty="0"/>
              <a:t>One solution is a secure environment where both data itself and data processing is protected</a:t>
            </a:r>
          </a:p>
          <a:p>
            <a:r>
              <a:rPr lang="en-US" dirty="0"/>
              <a:t>These measures have the purpose to ensure confidentiality of information and protect privacy of persons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9B132-4979-E04C-0AF8-34885CA0D24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FC5F5C-CFF6-4FEE-9195-871795B9C83C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6383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339C6-310F-755B-62F7-A3E766927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E4C608-6BC7-17DC-795E-0E1077DAA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6A69D2-BB40-8E34-F19C-040B11A8E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strike="noStrike" kern="1200" spc="-1" baseline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4415A-0BC3-F168-F744-0A3A104E693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FC5F5C-CFF6-4FEE-9195-871795B9C83C}" type="slidenum">
              <a:rPr lang="en-US" sz="1400" b="0" strike="noStrike" spc="-1" smtClean="0">
                <a:latin typeface="Times New Roman"/>
              </a:rPr>
              <a:t>11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627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strike="noStrike" kern="1200" spc="-1" baseline="0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FC5F5C-CFF6-4FEE-9195-871795B9C83C}" type="slidenum">
              <a:rPr lang="en-US" sz="1400" b="0" strike="noStrike" spc="-1" smtClean="0">
                <a:latin typeface="Times New Roman"/>
              </a:rPr>
              <a:t>14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5361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2460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15DDFD-030C-4D5A-B33E-3A7E7538D2BE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527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6" name="Grafik 5" descr="Ein Bild, das sitzend, dunkel enthält.&#10;&#10;Automatisch generierte Beschreibung">
            <a:extLst>
              <a:ext uri="{FF2B5EF4-FFF2-40B4-BE49-F238E27FC236}">
                <a16:creationId xmlns:a16="http://schemas.microsoft.com/office/drawing/2014/main" id="{3A3CA672-4039-42E2-A58A-9393C53E66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310" y="6489088"/>
            <a:ext cx="310853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810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640" userDrawn="1">
          <p15:clr>
            <a:srgbClr val="FBAE40"/>
          </p15:clr>
        </p15:guide>
        <p15:guide id="4" orient="horz" pos="3952" userDrawn="1">
          <p15:clr>
            <a:srgbClr val="FBAE40"/>
          </p15:clr>
        </p15:guide>
        <p15:guide id="5" pos="61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6FCDB-1185-4577-9DF3-70621F1C1C8C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/>
          <a:lstStyle/>
          <a:p>
            <a:r>
              <a:rPr lang="de-CH" noProof="0"/>
              <a:t>Gian Lorenzo Pontrandolfi - Bruno Casano - ID-SIS RP 29.07.2021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1412874"/>
            <a:ext cx="10728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943852122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2933-04F7-47CB-8A38-CB2AEF9898B2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/>
          <a:lstStyle/>
          <a:p>
            <a:r>
              <a:rPr lang="de-CH" noProof="0"/>
              <a:t>Gian Lorenzo Pontrandolfi - Bruno Casano - ID-SIS RP 29.07.2021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05941150-30DE-48F5-9038-0E82CD18DE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7" y="260350"/>
            <a:ext cx="10728000" cy="6012524"/>
          </a:xfrm>
        </p:spPr>
        <p:txBody>
          <a:bodyPr tIns="216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84204833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163" y="1412875"/>
            <a:ext cx="5256000" cy="48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70F24-25B5-4B00-B088-EC5C9712ED16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/>
          <a:lstStyle/>
          <a:p>
            <a:r>
              <a:rPr lang="de-CH" noProof="0"/>
              <a:t>Gian Lorenzo Pontrandolfi - Bruno Casano - ID-SIS RP 29.07.2021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040000" cy="4860000"/>
          </a:xfrm>
        </p:spPr>
        <p:txBody>
          <a:bodyPr tIns="162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99639478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5121800"/>
            <a:ext cx="5255999" cy="1152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8AECA-CC4F-4278-9CF2-4E0FE95033E9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/>
          <a:lstStyle/>
          <a:p>
            <a:r>
              <a:rPr lang="de-CH" noProof="0"/>
              <a:t>Gian Lorenzo Pontrandolfi - Bruno Casano - ID-SIS RP 29.07.2021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1AAB6914-2518-430D-BF4C-14EA51B614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4162" y="1412875"/>
            <a:ext cx="5256000" cy="3420000"/>
          </a:xfrm>
        </p:spPr>
        <p:txBody>
          <a:bodyPr tIns="90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5092EEFB-079B-4C38-A665-E52B983760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04162" y="5121800"/>
            <a:ext cx="5256001" cy="1152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08575077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6" y="4166439"/>
            <a:ext cx="10728327" cy="2124401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C1786-5A47-4527-A769-3CBADA4035C4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/>
          <a:lstStyle/>
          <a:p>
            <a:r>
              <a:rPr lang="de-CH" noProof="0"/>
              <a:t>Gian Lorenzo Pontrandolfi - Bruno Casano - ID-SIS RP 29.07.2021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221A3BAE-B19D-4390-B4A5-2C8A2CC87C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838" y="1412875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36793346-BF6B-42A8-ADE0-3AA3DC3B239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40162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14" name="Bildplatzhalter 10">
            <a:extLst>
              <a:ext uri="{FF2B5EF4-FFF2-40B4-BE49-F238E27FC236}">
                <a16:creationId xmlns:a16="http://schemas.microsoft.com/office/drawing/2014/main" id="{FE637F68-618E-43EB-B240-4BFA26852F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385999" y="1414800"/>
            <a:ext cx="3420000" cy="2484000"/>
          </a:xfrm>
        </p:spPr>
        <p:txBody>
          <a:bodyPr tIns="36000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25298895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39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"/>
          </a:xfrm>
        </p:spPr>
        <p:txBody>
          <a:bodyPr/>
          <a:lstStyle>
            <a:lvl1pPr marL="0" indent="0">
              <a:buNone/>
              <a:defRPr b="1"/>
            </a:lvl1pPr>
            <a:lvl2pPr marL="266700" indent="0">
              <a:buNone/>
              <a:defRPr b="1"/>
            </a:lvl2pPr>
            <a:lvl3pPr marL="538163" indent="0">
              <a:buNone/>
              <a:defRPr b="1"/>
            </a:lvl3pPr>
            <a:lvl4pPr marL="804862" indent="0">
              <a:buNone/>
              <a:defRPr b="1"/>
            </a:lvl4pPr>
            <a:lvl5pPr marL="1076325" indent="0">
              <a:buNone/>
              <a:defRPr b="1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E07E-BE71-472F-8EB5-DDFCE3787025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/>
          <a:lstStyle/>
          <a:p>
            <a:r>
              <a:rPr lang="de-CH" noProof="0"/>
              <a:t>Gian Lorenzo Pontrandolfi - Bruno Casano - ID-SIS RP 29.07.2021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9" name="Tabellenplatzhalter 8">
            <a:extLst>
              <a:ext uri="{FF2B5EF4-FFF2-40B4-BE49-F238E27FC236}">
                <a16:creationId xmlns:a16="http://schemas.microsoft.com/office/drawing/2014/main" id="{A1D947E6-CC00-458E-BDE1-B0877E30333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31838" y="2061398"/>
            <a:ext cx="10728325" cy="4212401"/>
          </a:xfrm>
        </p:spPr>
        <p:txBody>
          <a:bodyPr tIns="1260000"/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de-DE" noProof="0"/>
              <a:t>Tabelle durch Klicken auf Symbol hinzufügen</a:t>
            </a:r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92866131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394B20FF-3667-40DF-92A1-C6CF3BBC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135492"/>
            <a:ext cx="10728325" cy="3960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540000" indent="0">
              <a:buNone/>
              <a:defRPr>
                <a:solidFill>
                  <a:schemeClr val="bg1"/>
                </a:solidFill>
              </a:defRPr>
            </a:lvl3pPr>
            <a:lvl4pPr marL="808537" indent="0">
              <a:buNone/>
              <a:defRPr>
                <a:solidFill>
                  <a:schemeClr val="bg1"/>
                </a:solidFill>
              </a:defRPr>
            </a:lvl4pPr>
            <a:lvl5pPr marL="108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794484F1-3B7F-46CE-AD0B-2310A557A9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900572E-A73E-42BE-96FA-38ADC4E79F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7033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6698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chemeClr val="accent1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41BE31-9613-4103-99FF-7DCFF643B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EB298C-798E-4D73-9DD6-F896C06530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/>
              <a:t>Organisationseinheit verbal</a:t>
            </a:r>
            <a:br>
              <a:rPr lang="de-DE"/>
            </a:br>
            <a:r>
              <a:rPr lang="de-DE"/>
              <a:t>optional auf 2 Zeilen</a:t>
            </a:r>
          </a:p>
        </p:txBody>
      </p:sp>
      <p:pic>
        <p:nvPicPr>
          <p:cNvPr id="7" name="Grafik 6" descr="Ein Bild, das sitzend, dunkel enthält.&#10;&#10;Automatisch generierte Beschreibung">
            <a:extLst>
              <a:ext uri="{FF2B5EF4-FFF2-40B4-BE49-F238E27FC236}">
                <a16:creationId xmlns:a16="http://schemas.microsoft.com/office/drawing/2014/main" id="{1683CB55-53A2-4FEC-B552-556B41102F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310" y="6489088"/>
            <a:ext cx="310853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1598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  <p15:guide id="5" pos="610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1" y="4823309"/>
            <a:ext cx="11328400" cy="1013969"/>
          </a:xfrm>
          <a:solidFill>
            <a:schemeClr val="accent3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799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1" y="5809757"/>
            <a:ext cx="11328400" cy="427535"/>
          </a:xfrm>
          <a:solidFill>
            <a:schemeClr val="accent3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799">
                <a:solidFill>
                  <a:schemeClr val="bg1"/>
                </a:solidFill>
              </a:defRPr>
            </a:lvl1pPr>
            <a:lvl2pPr marL="457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31801" y="620713"/>
            <a:ext cx="113284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8" name="Date Placeholder 28"/>
          <p:cNvSpPr>
            <a:spLocks noGrp="1"/>
          </p:cNvSpPr>
          <p:nvPr>
            <p:ph type="dt" sz="half" idx="2"/>
          </p:nvPr>
        </p:nvSpPr>
        <p:spPr>
          <a:xfrm>
            <a:off x="10861420" y="6351619"/>
            <a:ext cx="2742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FDBBFF-8F40-4AEA-A15F-8D4CBFB0C059}" type="datetime7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</a:rPr>
              <a:t>Mrz-25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Footer Placeholder 29"/>
          <p:cNvSpPr>
            <a:spLocks noGrp="1"/>
          </p:cNvSpPr>
          <p:nvPr>
            <p:ph type="ftr" sz="quarter" idx="3"/>
          </p:nvPr>
        </p:nvSpPr>
        <p:spPr>
          <a:xfrm>
            <a:off x="8021125" y="6351619"/>
            <a:ext cx="41148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</a:rPr>
              <a:t>Anna Wiegand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Slide Number Placeholder 30"/>
          <p:cNvSpPr>
            <a:spLocks noGrp="1"/>
          </p:cNvSpPr>
          <p:nvPr>
            <p:ph type="sldNum" sz="quarter" idx="4"/>
          </p:nvPr>
        </p:nvSpPr>
        <p:spPr>
          <a:xfrm>
            <a:off x="9210385" y="6351619"/>
            <a:ext cx="2742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0132C7-090F-406F-B9B2-64C1CEF7AF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6008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A01615F-450E-43D0-B554-DA3FBD48DF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0" tIns="0" rIns="5580000"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000" y="2957494"/>
            <a:ext cx="5688000" cy="2268000"/>
          </a:xfrm>
          <a:solidFill>
            <a:schemeClr val="accent2"/>
          </a:solidFill>
        </p:spPr>
        <p:txBody>
          <a:bodyPr lIns="324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03A487C-8977-4264-A8A1-D6C1DB6046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5210" y="4639666"/>
            <a:ext cx="4320000" cy="46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E91D3734-CD8F-4F94-A813-570EF31C47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47D2927-4A99-4714-8EBA-F773EAA26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/>
              <a:t>Organisationseinheit verbal</a:t>
            </a:r>
            <a:br>
              <a:rPr lang="de-DE"/>
            </a:br>
            <a:r>
              <a:rPr lang="de-DE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10024114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2D94F76-218E-49F2-87F8-05982912ED18}"/>
              </a:ext>
            </a:extLst>
          </p:cNvPr>
          <p:cNvSpPr/>
          <p:nvPr userDrawn="1"/>
        </p:nvSpPr>
        <p:spPr>
          <a:xfrm>
            <a:off x="731838" y="1016000"/>
            <a:ext cx="10728325" cy="5257800"/>
          </a:xfrm>
          <a:prstGeom prst="rect">
            <a:avLst/>
          </a:prstGeom>
          <a:solidFill>
            <a:srgbClr val="485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940405"/>
            <a:ext cx="10188000" cy="3420000"/>
          </a:xfrm>
          <a:solidFill>
            <a:srgbClr val="72791C"/>
          </a:solidFill>
          <a:ln>
            <a:noFill/>
          </a:ln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0503E57F-F89F-431B-8D38-7CC97B7C20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4217884"/>
            <a:ext cx="864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1BEB6197-C509-4752-B57E-CEE955F5D9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ADF7DEC-21BD-45CA-9E91-B9F58A69F6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/>
              <a:t>Organisationseinheit verbal</a:t>
            </a:r>
            <a:br>
              <a:rPr lang="de-DE"/>
            </a:br>
            <a:r>
              <a:rPr lang="de-DE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392406949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1016000"/>
            <a:ext cx="10728326" cy="5256000"/>
          </a:xfrm>
          <a:solidFill>
            <a:schemeClr val="accent2"/>
          </a:solidFill>
          <a:ln>
            <a:noFill/>
          </a:ln>
        </p:spPr>
        <p:txBody>
          <a:bodyPr lIns="324000" tIns="11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E7317F-7892-4B0F-BA41-44765BB93F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8" y="360538"/>
            <a:ext cx="1765565" cy="28800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5FCAD79B-EF47-46A0-9575-229F3DAA7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5" y="5122625"/>
            <a:ext cx="10044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72236FC6-C8FF-43C1-86B9-BF112345926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789A3267-E086-4EC3-A0BB-F8ECD01A5C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/>
              <a:t>Organisationseinheit verbal</a:t>
            </a:r>
            <a:br>
              <a:rPr lang="de-DE"/>
            </a:br>
            <a:r>
              <a:rPr lang="de-DE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73253206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04 – Uni Zür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B061823-3F7A-48C8-8477-B410C18AC1B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1838" y="1016000"/>
            <a:ext cx="10728325" cy="5256000"/>
          </a:xfrm>
        </p:spPr>
        <p:txBody>
          <a:bodyPr lIns="5580000" tIns="0" rIns="0"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91294E-BEE7-4DA8-BBC8-88E1A7B07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3538"/>
            <a:ext cx="5904000" cy="2772000"/>
          </a:xfrm>
          <a:solidFill>
            <a:srgbClr val="007A96"/>
          </a:solidFill>
        </p:spPr>
        <p:txBody>
          <a:bodyPr lIns="1080000" tIns="252000" anchor="t" anchorCtr="0"/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93E2EDD-B19F-478D-BB03-AD55EC1E8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672" y="228020"/>
            <a:ext cx="3679200" cy="552508"/>
          </a:xfrm>
          <a:prstGeom prst="rect">
            <a:avLst/>
          </a:prstGeom>
        </p:spPr>
      </p:pic>
      <p:sp>
        <p:nvSpPr>
          <p:cNvPr id="7" name="Textplatzhalter 3">
            <a:extLst>
              <a:ext uri="{FF2B5EF4-FFF2-40B4-BE49-F238E27FC236}">
                <a16:creationId xmlns:a16="http://schemas.microsoft.com/office/drawing/2014/main" id="{D364BCB8-820F-4C3A-BA37-7048A4C8D4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8516" y="3860495"/>
            <a:ext cx="4680000" cy="1008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26670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538163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804862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076325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A73913C2-8DFE-4F15-B2DB-2A6D5C2670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00163" y="6489088"/>
            <a:ext cx="1260000" cy="180000"/>
          </a:xfrm>
        </p:spPr>
        <p:txBody>
          <a:bodyPr/>
          <a:lstStyle>
            <a:lvl1pPr marL="0" indent="0" algn="l">
              <a:buNone/>
              <a:defRPr sz="700"/>
            </a:lvl1pPr>
          </a:lstStyle>
          <a:p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791A1AD7-DB7D-4C75-BEFB-EB6D34D3B2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6449" y="316800"/>
            <a:ext cx="1800000" cy="360000"/>
          </a:xfrm>
        </p:spPr>
        <p:txBody>
          <a:bodyPr anchor="b" anchorCtr="0"/>
          <a:lstStyle>
            <a:lvl1pPr marL="0" indent="0" algn="l">
              <a:spcBef>
                <a:spcPts val="0"/>
              </a:spcBef>
              <a:buNone/>
              <a:defRPr sz="1150"/>
            </a:lvl1pPr>
            <a:lvl2pPr>
              <a:defRPr sz="1150"/>
            </a:lvl2pPr>
            <a:lvl3pPr>
              <a:defRPr sz="1150"/>
            </a:lvl3pPr>
            <a:lvl4pPr>
              <a:defRPr sz="1150"/>
            </a:lvl4pPr>
            <a:lvl5pPr>
              <a:defRPr sz="1150"/>
            </a:lvl5pPr>
          </a:lstStyle>
          <a:p>
            <a:pPr lvl="0"/>
            <a:r>
              <a:rPr lang="de-DE"/>
              <a:t>Organisationseinheit verbal</a:t>
            </a:r>
            <a:br>
              <a:rPr lang="de-DE"/>
            </a:br>
            <a:r>
              <a:rPr lang="de-DE"/>
              <a:t>optional auf 2 Zeilen</a:t>
            </a:r>
          </a:p>
        </p:txBody>
      </p:sp>
    </p:spTree>
    <p:extLst>
      <p:ext uri="{BB962C8B-B14F-4D97-AF65-F5344CB8AC3E}">
        <p14:creationId xmlns:p14="http://schemas.microsoft.com/office/powerpoint/2010/main" val="278925752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640">
          <p15:clr>
            <a:srgbClr val="FBAE40"/>
          </p15:clr>
        </p15:guide>
        <p15:guide id="4" orient="horz" pos="3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39750" indent="-539750">
              <a:buFont typeface="+mj-lt"/>
              <a:buAutoNum type="arabicPeriod"/>
              <a:defRPr/>
            </a:lvl1pPr>
            <a:lvl2pPr marL="1079500" indent="-539750">
              <a:buFont typeface="+mj-lt"/>
              <a:buAutoNum type="arabicPeriod"/>
              <a:defRPr/>
            </a:lvl2pPr>
            <a:lvl3pPr marL="1612900" indent="-533400">
              <a:buFont typeface="+mj-lt"/>
              <a:buAutoNum type="arabicPeriod"/>
              <a:defRPr/>
            </a:lvl3pPr>
            <a:lvl4pPr marL="2152650" indent="-539750">
              <a:buFont typeface="+mj-lt"/>
              <a:buAutoNum type="arabicPeriod"/>
              <a:defRPr/>
            </a:lvl4pPr>
            <a:lvl5pPr marL="2692400" indent="-539750">
              <a:buFont typeface="+mj-lt"/>
              <a:buAutoNum type="arabicPeriod"/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7FA9-5E63-4EC2-86BA-E6B1EA25FF49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9722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D3FE-804B-4097-9AB0-D388382553C6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5313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uss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D3E2EF-5F98-49EC-BCEA-B215D499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412875"/>
            <a:ext cx="10728325" cy="3960000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0169-55FF-4F13-8DFE-AEA115ABA65A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‹#›</a:t>
            </a:fld>
            <a:endParaRPr lang="de-CH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37" y="6507088"/>
            <a:ext cx="984462" cy="16200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F6D94FA-21C6-4AE0-AA4F-3A077810E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1836" y="5570135"/>
            <a:ext cx="5364164" cy="721233"/>
          </a:xfrm>
        </p:spPr>
        <p:txBody>
          <a:bodyPr anchor="b" anchorCtr="0"/>
          <a:lstStyle>
            <a:lvl1pPr marL="179388" indent="-179388">
              <a:spcBef>
                <a:spcPts val="0"/>
              </a:spcBef>
              <a:buFont typeface="+mj-lt"/>
              <a:buAutoNum type="arabicPeriod"/>
              <a:defRPr sz="800"/>
            </a:lvl1pPr>
            <a:lvl2pPr marL="266700" indent="0">
              <a:buNone/>
              <a:defRPr sz="800"/>
            </a:lvl2pPr>
            <a:lvl3pPr marL="538163" indent="0">
              <a:buNone/>
              <a:defRPr sz="800"/>
            </a:lvl3pPr>
            <a:lvl4pPr marL="804862" indent="0">
              <a:buNone/>
              <a:defRPr sz="800"/>
            </a:lvl4pPr>
            <a:lvl5pPr marL="1076325" indent="0">
              <a:buNone/>
              <a:defRPr sz="800"/>
            </a:lvl5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6001722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6F7F9-CBC8-4641-B12B-7E76FD213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224781"/>
            <a:ext cx="10728325" cy="1260000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DB21BA-81C0-43DB-A42C-5F672DB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E41318-BF38-4F98-8A8A-5F7846BDDE5F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C78786-28C3-4EAB-A3FC-1A4BFA8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1700" y="6522444"/>
            <a:ext cx="5400000" cy="216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noProof="0"/>
              <a:t>Gian Lorenzo Pontrandolfi - Bruno Casano - ID-SIS RP 29.07.2021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C1D5C1-A4AD-42D4-93B7-D3B71140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  <p:grpSp>
        <p:nvGrpSpPr>
          <p:cNvPr id="10" name="Grafik 6">
            <a:extLst>
              <a:ext uri="{FF2B5EF4-FFF2-40B4-BE49-F238E27FC236}">
                <a16:creationId xmlns:a16="http://schemas.microsoft.com/office/drawing/2014/main" id="{7F7C476A-2849-4D68-9FA2-3A5CFC13C833}"/>
              </a:ext>
            </a:extLst>
          </p:cNvPr>
          <p:cNvGrpSpPr/>
          <p:nvPr/>
        </p:nvGrpSpPr>
        <p:grpSpPr>
          <a:xfrm>
            <a:off x="731837" y="6507088"/>
            <a:ext cx="984462" cy="162000"/>
            <a:chOff x="731837" y="6507088"/>
            <a:chExt cx="984462" cy="162000"/>
          </a:xfrm>
          <a:solidFill>
            <a:schemeClr val="bg1"/>
          </a:solidFill>
        </p:grpSpPr>
        <p:grpSp>
          <p:nvGrpSpPr>
            <p:cNvPr id="12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266489" y="6555186"/>
              <a:ext cx="197463" cy="110963"/>
              <a:chOff x="1266489" y="6555186"/>
              <a:chExt cx="197463" cy="110963"/>
            </a:xfrm>
            <a:grpFill/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18BB0752-F87C-44D9-A9A5-97AF1DEDA1AE}"/>
                  </a:ext>
                </a:extLst>
              </p:cNvPr>
              <p:cNvSpPr/>
              <p:nvPr/>
            </p:nvSpPr>
            <p:spPr>
              <a:xfrm>
                <a:off x="1266489" y="6556934"/>
                <a:ext cx="95902" cy="109216"/>
              </a:xfrm>
              <a:custGeom>
                <a:avLst/>
                <a:gdLst>
                  <a:gd name="connsiteX0" fmla="*/ 66742 w 95902"/>
                  <a:gd name="connsiteY0" fmla="*/ 65797 h 109216"/>
                  <a:gd name="connsiteX1" fmla="*/ 35339 w 95902"/>
                  <a:gd name="connsiteY1" fmla="*/ 95082 h 109216"/>
                  <a:gd name="connsiteX2" fmla="*/ 15953 w 95902"/>
                  <a:gd name="connsiteY2" fmla="*/ 79537 h 109216"/>
                  <a:gd name="connsiteX3" fmla="*/ 15899 w 95902"/>
                  <a:gd name="connsiteY3" fmla="*/ 76265 h 109216"/>
                  <a:gd name="connsiteX4" fmla="*/ 16896 w 95902"/>
                  <a:gd name="connsiteY4" fmla="*/ 66295 h 109216"/>
                  <a:gd name="connsiteX5" fmla="*/ 30230 w 95902"/>
                  <a:gd name="connsiteY5" fmla="*/ 0 h 109216"/>
                  <a:gd name="connsiteX6" fmla="*/ 30230 w 95902"/>
                  <a:gd name="connsiteY6" fmla="*/ 0 h 109216"/>
                  <a:gd name="connsiteX7" fmla="*/ 14528 w 95902"/>
                  <a:gd name="connsiteY7" fmla="*/ 0 h 109216"/>
                  <a:gd name="connsiteX8" fmla="*/ 1194 w 95902"/>
                  <a:gd name="connsiteY8" fmla="*/ 67791 h 109216"/>
                  <a:gd name="connsiteX9" fmla="*/ 1194 w 95902"/>
                  <a:gd name="connsiteY9" fmla="*/ 68788 h 109216"/>
                  <a:gd name="connsiteX10" fmla="*/ 73 w 95902"/>
                  <a:gd name="connsiteY10" fmla="*/ 78508 h 109216"/>
                  <a:gd name="connsiteX11" fmla="*/ 26638 w 95902"/>
                  <a:gd name="connsiteY11" fmla="*/ 109122 h 109216"/>
                  <a:gd name="connsiteX12" fmla="*/ 29980 w 95902"/>
                  <a:gd name="connsiteY12" fmla="*/ 109163 h 109216"/>
                  <a:gd name="connsiteX13" fmla="*/ 61384 w 95902"/>
                  <a:gd name="connsiteY13" fmla="*/ 96702 h 109216"/>
                  <a:gd name="connsiteX14" fmla="*/ 59265 w 95902"/>
                  <a:gd name="connsiteY14" fmla="*/ 107917 h 109216"/>
                  <a:gd name="connsiteX15" fmla="*/ 59265 w 95902"/>
                  <a:gd name="connsiteY15" fmla="*/ 107917 h 109216"/>
                  <a:gd name="connsiteX16" fmla="*/ 74842 w 95902"/>
                  <a:gd name="connsiteY16" fmla="*/ 107917 h 109216"/>
                  <a:gd name="connsiteX17" fmla="*/ 95902 w 95902"/>
                  <a:gd name="connsiteY17" fmla="*/ 0 h 109216"/>
                  <a:gd name="connsiteX18" fmla="*/ 95902 w 95902"/>
                  <a:gd name="connsiteY18" fmla="*/ 0 h 109216"/>
                  <a:gd name="connsiteX19" fmla="*/ 79951 w 95902"/>
                  <a:gd name="connsiteY19" fmla="*/ 0 h 10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902" h="109216">
                    <a:moveTo>
                      <a:pt x="66742" y="65797"/>
                    </a:moveTo>
                    <a:cubicBezTo>
                      <a:pt x="65228" y="82115"/>
                      <a:pt x="51723" y="94709"/>
                      <a:pt x="35339" y="95082"/>
                    </a:cubicBezTo>
                    <a:cubicBezTo>
                      <a:pt x="25692" y="96142"/>
                      <a:pt x="17013" y="89183"/>
                      <a:pt x="15953" y="79537"/>
                    </a:cubicBezTo>
                    <a:cubicBezTo>
                      <a:pt x="15833" y="78450"/>
                      <a:pt x="15814" y="77355"/>
                      <a:pt x="15899" y="76265"/>
                    </a:cubicBezTo>
                    <a:cubicBezTo>
                      <a:pt x="15976" y="72921"/>
                      <a:pt x="16309" y="69588"/>
                      <a:pt x="16896" y="66295"/>
                    </a:cubicBezTo>
                    <a:lnTo>
                      <a:pt x="30230" y="0"/>
                    </a:lnTo>
                    <a:lnTo>
                      <a:pt x="30230" y="0"/>
                    </a:lnTo>
                    <a:lnTo>
                      <a:pt x="14528" y="0"/>
                    </a:lnTo>
                    <a:lnTo>
                      <a:pt x="1194" y="67791"/>
                    </a:lnTo>
                    <a:lnTo>
                      <a:pt x="1194" y="68788"/>
                    </a:lnTo>
                    <a:cubicBezTo>
                      <a:pt x="472" y="71978"/>
                      <a:pt x="95" y="75237"/>
                      <a:pt x="73" y="78508"/>
                    </a:cubicBezTo>
                    <a:cubicBezTo>
                      <a:pt x="-1045" y="94298"/>
                      <a:pt x="10848" y="108004"/>
                      <a:pt x="26638" y="109122"/>
                    </a:cubicBezTo>
                    <a:cubicBezTo>
                      <a:pt x="27751" y="109200"/>
                      <a:pt x="28866" y="109214"/>
                      <a:pt x="29980" y="109163"/>
                    </a:cubicBezTo>
                    <a:cubicBezTo>
                      <a:pt x="41760" y="109765"/>
                      <a:pt x="53221" y="105218"/>
                      <a:pt x="61384" y="96702"/>
                    </a:cubicBezTo>
                    <a:lnTo>
                      <a:pt x="59265" y="107917"/>
                    </a:lnTo>
                    <a:lnTo>
                      <a:pt x="59265" y="107917"/>
                    </a:lnTo>
                    <a:lnTo>
                      <a:pt x="74842" y="107917"/>
                    </a:lnTo>
                    <a:lnTo>
                      <a:pt x="95902" y="0"/>
                    </a:lnTo>
                    <a:lnTo>
                      <a:pt x="95902" y="0"/>
                    </a:lnTo>
                    <a:lnTo>
                      <a:pt x="79951" y="0"/>
                    </a:lnTo>
                    <a:close/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ED44DE23-7081-4AC9-BF06-502BEC71C004}"/>
                  </a:ext>
                </a:extLst>
              </p:cNvPr>
              <p:cNvSpPr/>
              <p:nvPr/>
            </p:nvSpPr>
            <p:spPr>
              <a:xfrm>
                <a:off x="1376472" y="6555186"/>
                <a:ext cx="87480" cy="109664"/>
              </a:xfrm>
              <a:custGeom>
                <a:avLst/>
                <a:gdLst>
                  <a:gd name="connsiteX0" fmla="*/ 64302 w 87480"/>
                  <a:gd name="connsiteY0" fmla="*/ 3 h 109664"/>
                  <a:gd name="connsiteX1" fmla="*/ 34518 w 87480"/>
                  <a:gd name="connsiteY1" fmla="*/ 14209 h 109664"/>
                  <a:gd name="connsiteX2" fmla="*/ 36886 w 87480"/>
                  <a:gd name="connsiteY2" fmla="*/ 1747 h 109664"/>
                  <a:gd name="connsiteX3" fmla="*/ 36886 w 87480"/>
                  <a:gd name="connsiteY3" fmla="*/ 1747 h 109664"/>
                  <a:gd name="connsiteX4" fmla="*/ 21434 w 87480"/>
                  <a:gd name="connsiteY4" fmla="*/ 1747 h 109664"/>
                  <a:gd name="connsiteX5" fmla="*/ 0 w 87480"/>
                  <a:gd name="connsiteY5" fmla="*/ 109664 h 109664"/>
                  <a:gd name="connsiteX6" fmla="*/ 0 w 87480"/>
                  <a:gd name="connsiteY6" fmla="*/ 109664 h 109664"/>
                  <a:gd name="connsiteX7" fmla="*/ 15826 w 87480"/>
                  <a:gd name="connsiteY7" fmla="*/ 109664 h 109664"/>
                  <a:gd name="connsiteX8" fmla="*/ 28288 w 87480"/>
                  <a:gd name="connsiteY8" fmla="*/ 43493 h 109664"/>
                  <a:gd name="connsiteX9" fmla="*/ 59940 w 87480"/>
                  <a:gd name="connsiteY9" fmla="*/ 14209 h 109664"/>
                  <a:gd name="connsiteX10" fmla="*/ 75019 w 87480"/>
                  <a:gd name="connsiteY10" fmla="*/ 21810 h 109664"/>
                  <a:gd name="connsiteX11" fmla="*/ 75019 w 87480"/>
                  <a:gd name="connsiteY11" fmla="*/ 21810 h 109664"/>
                  <a:gd name="connsiteX12" fmla="*/ 87480 w 87480"/>
                  <a:gd name="connsiteY12" fmla="*/ 10346 h 109664"/>
                  <a:gd name="connsiteX13" fmla="*/ 87480 w 87480"/>
                  <a:gd name="connsiteY13" fmla="*/ 10346 h 109664"/>
                  <a:gd name="connsiteX14" fmla="*/ 63928 w 87480"/>
                  <a:gd name="connsiteY14" fmla="*/ 252 h 109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7480" h="109664">
                    <a:moveTo>
                      <a:pt x="64302" y="3"/>
                    </a:moveTo>
                    <a:cubicBezTo>
                      <a:pt x="52709" y="-136"/>
                      <a:pt x="41706" y="5111"/>
                      <a:pt x="34518" y="14209"/>
                    </a:cubicBezTo>
                    <a:lnTo>
                      <a:pt x="36886" y="1747"/>
                    </a:lnTo>
                    <a:lnTo>
                      <a:pt x="36886" y="1747"/>
                    </a:lnTo>
                    <a:lnTo>
                      <a:pt x="21434" y="1747"/>
                    </a:lnTo>
                    <a:lnTo>
                      <a:pt x="0" y="109664"/>
                    </a:lnTo>
                    <a:lnTo>
                      <a:pt x="0" y="109664"/>
                    </a:lnTo>
                    <a:lnTo>
                      <a:pt x="15826" y="109664"/>
                    </a:lnTo>
                    <a:lnTo>
                      <a:pt x="28288" y="43493"/>
                    </a:lnTo>
                    <a:cubicBezTo>
                      <a:pt x="30515" y="27438"/>
                      <a:pt x="43760" y="15183"/>
                      <a:pt x="59940" y="14209"/>
                    </a:cubicBezTo>
                    <a:cubicBezTo>
                      <a:pt x="65919" y="14072"/>
                      <a:pt x="71573" y="16922"/>
                      <a:pt x="75019" y="21810"/>
                    </a:cubicBezTo>
                    <a:lnTo>
                      <a:pt x="75019" y="21810"/>
                    </a:lnTo>
                    <a:lnTo>
                      <a:pt x="87480" y="10346"/>
                    </a:lnTo>
                    <a:lnTo>
                      <a:pt x="87480" y="10346"/>
                    </a:lnTo>
                    <a:cubicBezTo>
                      <a:pt x="81552" y="3603"/>
                      <a:pt x="72899" y="-105"/>
                      <a:pt x="63928" y="2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8C24FD2-AEE2-43CA-8EB3-8E646C2E5E46}"/>
                </a:ext>
              </a:extLst>
            </p:cNvPr>
            <p:cNvSpPr/>
            <p:nvPr/>
          </p:nvSpPr>
          <p:spPr>
            <a:xfrm>
              <a:off x="1159517" y="6556560"/>
              <a:ext cx="96452" cy="108166"/>
            </a:xfrm>
            <a:custGeom>
              <a:avLst/>
              <a:gdLst>
                <a:gd name="connsiteX0" fmla="*/ 23303 w 96452"/>
                <a:gd name="connsiteY0" fmla="*/ 0 h 108166"/>
                <a:gd name="connsiteX1" fmla="*/ 20562 w 96452"/>
                <a:gd name="connsiteY1" fmla="*/ 13708 h 108166"/>
                <a:gd name="connsiteX2" fmla="*/ 20562 w 96452"/>
                <a:gd name="connsiteY2" fmla="*/ 13957 h 108166"/>
                <a:gd name="connsiteX3" fmla="*/ 74271 w 96452"/>
                <a:gd name="connsiteY3" fmla="*/ 13957 h 108166"/>
                <a:gd name="connsiteX4" fmla="*/ 2742 w 96452"/>
                <a:gd name="connsiteY4" fmla="*/ 94957 h 108166"/>
                <a:gd name="connsiteX5" fmla="*/ 2617 w 96452"/>
                <a:gd name="connsiteY5" fmla="*/ 94957 h 108166"/>
                <a:gd name="connsiteX6" fmla="*/ 0 w 96452"/>
                <a:gd name="connsiteY6" fmla="*/ 108166 h 108166"/>
                <a:gd name="connsiteX7" fmla="*/ 76265 w 96452"/>
                <a:gd name="connsiteY7" fmla="*/ 108166 h 108166"/>
                <a:gd name="connsiteX8" fmla="*/ 79006 w 96452"/>
                <a:gd name="connsiteY8" fmla="*/ 94209 h 108166"/>
                <a:gd name="connsiteX9" fmla="*/ 21932 w 96452"/>
                <a:gd name="connsiteY9" fmla="*/ 94209 h 108166"/>
                <a:gd name="connsiteX10" fmla="*/ 93835 w 96452"/>
                <a:gd name="connsiteY10" fmla="*/ 13209 h 108166"/>
                <a:gd name="connsiteX11" fmla="*/ 93835 w 96452"/>
                <a:gd name="connsiteY11" fmla="*/ 13209 h 108166"/>
                <a:gd name="connsiteX12" fmla="*/ 96452 w 96452"/>
                <a:gd name="connsiteY12" fmla="*/ 0 h 108166"/>
                <a:gd name="connsiteX13" fmla="*/ 23303 w 96452"/>
                <a:gd name="connsiteY13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52" h="108166">
                  <a:moveTo>
                    <a:pt x="23303" y="0"/>
                  </a:moveTo>
                  <a:lnTo>
                    <a:pt x="20562" y="13708"/>
                  </a:lnTo>
                  <a:lnTo>
                    <a:pt x="20562" y="13957"/>
                  </a:lnTo>
                  <a:lnTo>
                    <a:pt x="74271" y="13957"/>
                  </a:lnTo>
                  <a:lnTo>
                    <a:pt x="2742" y="94957"/>
                  </a:lnTo>
                  <a:lnTo>
                    <a:pt x="2617" y="94957"/>
                  </a:lnTo>
                  <a:lnTo>
                    <a:pt x="0" y="108166"/>
                  </a:lnTo>
                  <a:lnTo>
                    <a:pt x="76265" y="108166"/>
                  </a:lnTo>
                  <a:lnTo>
                    <a:pt x="79006" y="94209"/>
                  </a:lnTo>
                  <a:lnTo>
                    <a:pt x="21932" y="94209"/>
                  </a:lnTo>
                  <a:lnTo>
                    <a:pt x="93835" y="13209"/>
                  </a:lnTo>
                  <a:lnTo>
                    <a:pt x="93835" y="13209"/>
                  </a:lnTo>
                  <a:lnTo>
                    <a:pt x="96452" y="0"/>
                  </a:lnTo>
                  <a:lnTo>
                    <a:pt x="2330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AEE7F6F4-4D2C-45B3-A061-9606B2BD36A7}"/>
                </a:ext>
              </a:extLst>
            </p:cNvPr>
            <p:cNvSpPr/>
            <p:nvPr/>
          </p:nvSpPr>
          <p:spPr>
            <a:xfrm>
              <a:off x="1466445" y="6556560"/>
              <a:ext cx="37259" cy="108166"/>
            </a:xfrm>
            <a:custGeom>
              <a:avLst/>
              <a:gdLst>
                <a:gd name="connsiteX0" fmla="*/ 21683 w 37259"/>
                <a:gd name="connsiteY0" fmla="*/ 0 h 108166"/>
                <a:gd name="connsiteX1" fmla="*/ 0 w 37259"/>
                <a:gd name="connsiteY1" fmla="*/ 107917 h 108166"/>
                <a:gd name="connsiteX2" fmla="*/ 0 w 37259"/>
                <a:gd name="connsiteY2" fmla="*/ 108166 h 108166"/>
                <a:gd name="connsiteX3" fmla="*/ 15702 w 37259"/>
                <a:gd name="connsiteY3" fmla="*/ 108166 h 108166"/>
                <a:gd name="connsiteX4" fmla="*/ 37260 w 37259"/>
                <a:gd name="connsiteY4" fmla="*/ 0 h 108166"/>
                <a:gd name="connsiteX5" fmla="*/ 21683 w 37259"/>
                <a:gd name="connsiteY5" fmla="*/ 0 h 10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259" h="108166">
                  <a:moveTo>
                    <a:pt x="21683" y="0"/>
                  </a:moveTo>
                  <a:lnTo>
                    <a:pt x="0" y="107917"/>
                  </a:lnTo>
                  <a:lnTo>
                    <a:pt x="0" y="108166"/>
                  </a:lnTo>
                  <a:lnTo>
                    <a:pt x="15702" y="108166"/>
                  </a:lnTo>
                  <a:lnTo>
                    <a:pt x="37260" y="0"/>
                  </a:lnTo>
                  <a:lnTo>
                    <a:pt x="21683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grpSp>
          <p:nvGrpSpPr>
            <p:cNvPr id="17" name="Grafik 6">
              <a:extLst>
                <a:ext uri="{FF2B5EF4-FFF2-40B4-BE49-F238E27FC236}">
                  <a16:creationId xmlns:a16="http://schemas.microsoft.com/office/drawing/2014/main" id="{7F7C476A-2849-4D68-9FA2-3A5CFC13C833}"/>
                </a:ext>
              </a:extLst>
            </p:cNvPr>
            <p:cNvGrpSpPr/>
            <p:nvPr/>
          </p:nvGrpSpPr>
          <p:grpSpPr>
            <a:xfrm>
              <a:off x="1518879" y="6507337"/>
              <a:ext cx="191395" cy="158803"/>
              <a:chOff x="1518879" y="6507337"/>
              <a:chExt cx="191395" cy="158803"/>
            </a:xfrm>
            <a:grpFill/>
          </p:grpSpPr>
          <p:sp>
            <p:nvSpPr>
              <p:cNvPr id="18" name="Freihandform: Form 17">
                <a:extLst>
                  <a:ext uri="{FF2B5EF4-FFF2-40B4-BE49-F238E27FC236}">
                    <a16:creationId xmlns:a16="http://schemas.microsoft.com/office/drawing/2014/main" id="{B2186F78-5D28-4695-8B1C-5A3F1A53AAB3}"/>
                  </a:ext>
                </a:extLst>
              </p:cNvPr>
              <p:cNvSpPr/>
              <p:nvPr/>
            </p:nvSpPr>
            <p:spPr>
              <a:xfrm>
                <a:off x="1614114" y="6507337"/>
                <a:ext cx="96160" cy="157638"/>
              </a:xfrm>
              <a:custGeom>
                <a:avLst/>
                <a:gdLst>
                  <a:gd name="connsiteX0" fmla="*/ 66046 w 96160"/>
                  <a:gd name="connsiteY0" fmla="*/ 47852 h 157638"/>
                  <a:gd name="connsiteX1" fmla="*/ 35142 w 96160"/>
                  <a:gd name="connsiteY1" fmla="*/ 60314 h 157638"/>
                  <a:gd name="connsiteX2" fmla="*/ 47603 w 96160"/>
                  <a:gd name="connsiteY2" fmla="*/ 0 h 157638"/>
                  <a:gd name="connsiteX3" fmla="*/ 31652 w 96160"/>
                  <a:gd name="connsiteY3" fmla="*/ 0 h 157638"/>
                  <a:gd name="connsiteX4" fmla="*/ 0 w 96160"/>
                  <a:gd name="connsiteY4" fmla="*/ 157389 h 157638"/>
                  <a:gd name="connsiteX5" fmla="*/ 15701 w 96160"/>
                  <a:gd name="connsiteY5" fmla="*/ 157389 h 157638"/>
                  <a:gd name="connsiteX6" fmla="*/ 28911 w 96160"/>
                  <a:gd name="connsiteY6" fmla="*/ 91218 h 157638"/>
                  <a:gd name="connsiteX7" fmla="*/ 60563 w 96160"/>
                  <a:gd name="connsiteY7" fmla="*/ 62058 h 157638"/>
                  <a:gd name="connsiteX8" fmla="*/ 79837 w 96160"/>
                  <a:gd name="connsiteY8" fmla="*/ 77742 h 157638"/>
                  <a:gd name="connsiteX9" fmla="*/ 79878 w 96160"/>
                  <a:gd name="connsiteY9" fmla="*/ 80875 h 157638"/>
                  <a:gd name="connsiteX10" fmla="*/ 78757 w 96160"/>
                  <a:gd name="connsiteY10" fmla="*/ 90969 h 157638"/>
                  <a:gd name="connsiteX11" fmla="*/ 65423 w 96160"/>
                  <a:gd name="connsiteY11" fmla="*/ 157638 h 157638"/>
                  <a:gd name="connsiteX12" fmla="*/ 81125 w 96160"/>
                  <a:gd name="connsiteY12" fmla="*/ 157638 h 157638"/>
                  <a:gd name="connsiteX13" fmla="*/ 94957 w 96160"/>
                  <a:gd name="connsiteY13" fmla="*/ 89474 h 157638"/>
                  <a:gd name="connsiteX14" fmla="*/ 96078 w 96160"/>
                  <a:gd name="connsiteY14" fmla="*/ 78757 h 157638"/>
                  <a:gd name="connsiteX15" fmla="*/ 69522 w 96160"/>
                  <a:gd name="connsiteY15" fmla="*/ 47902 h 157638"/>
                  <a:gd name="connsiteX16" fmla="*/ 66046 w 96160"/>
                  <a:gd name="connsiteY16" fmla="*/ 47852 h 15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6160" h="157638">
                    <a:moveTo>
                      <a:pt x="66046" y="47852"/>
                    </a:moveTo>
                    <a:cubicBezTo>
                      <a:pt x="54431" y="47363"/>
                      <a:pt x="43168" y="51904"/>
                      <a:pt x="35142" y="60314"/>
                    </a:cubicBezTo>
                    <a:lnTo>
                      <a:pt x="47603" y="0"/>
                    </a:lnTo>
                    <a:lnTo>
                      <a:pt x="31652" y="0"/>
                    </a:lnTo>
                    <a:lnTo>
                      <a:pt x="0" y="157389"/>
                    </a:lnTo>
                    <a:lnTo>
                      <a:pt x="15701" y="157389"/>
                    </a:lnTo>
                    <a:lnTo>
                      <a:pt x="28911" y="91218"/>
                    </a:lnTo>
                    <a:cubicBezTo>
                      <a:pt x="30603" y="74910"/>
                      <a:pt x="44170" y="62411"/>
                      <a:pt x="60563" y="62058"/>
                    </a:cubicBezTo>
                    <a:cubicBezTo>
                      <a:pt x="70216" y="61067"/>
                      <a:pt x="78845" y="68088"/>
                      <a:pt x="79837" y="77742"/>
                    </a:cubicBezTo>
                    <a:cubicBezTo>
                      <a:pt x="79945" y="78783"/>
                      <a:pt x="79958" y="79832"/>
                      <a:pt x="79878" y="80875"/>
                    </a:cubicBezTo>
                    <a:cubicBezTo>
                      <a:pt x="79822" y="84268"/>
                      <a:pt x="79446" y="87647"/>
                      <a:pt x="78757" y="90969"/>
                    </a:cubicBezTo>
                    <a:lnTo>
                      <a:pt x="65423" y="157638"/>
                    </a:lnTo>
                    <a:lnTo>
                      <a:pt x="81125" y="157638"/>
                    </a:lnTo>
                    <a:lnTo>
                      <a:pt x="94957" y="89474"/>
                    </a:lnTo>
                    <a:cubicBezTo>
                      <a:pt x="95657" y="85943"/>
                      <a:pt x="96034" y="82356"/>
                      <a:pt x="96078" y="78757"/>
                    </a:cubicBezTo>
                    <a:cubicBezTo>
                      <a:pt x="97265" y="62903"/>
                      <a:pt x="85375" y="49089"/>
                      <a:pt x="69522" y="47902"/>
                    </a:cubicBezTo>
                    <a:cubicBezTo>
                      <a:pt x="68365" y="47815"/>
                      <a:pt x="67205" y="47799"/>
                      <a:pt x="66046" y="47852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FE5475E-83C3-4BE3-BBF1-FAE9A6986B3F}"/>
                  </a:ext>
                </a:extLst>
              </p:cNvPr>
              <p:cNvSpPr/>
              <p:nvPr/>
            </p:nvSpPr>
            <p:spPr>
              <a:xfrm>
                <a:off x="1518879" y="6555189"/>
                <a:ext cx="87882" cy="110951"/>
              </a:xfrm>
              <a:custGeom>
                <a:avLst/>
                <a:gdLst>
                  <a:gd name="connsiteX0" fmla="*/ 56853 w 87882"/>
                  <a:gd name="connsiteY0" fmla="*/ 0 h 110951"/>
                  <a:gd name="connsiteX1" fmla="*/ 1649 w 87882"/>
                  <a:gd name="connsiteY1" fmla="*/ 55329 h 110951"/>
                  <a:gd name="connsiteX2" fmla="*/ 153 w 87882"/>
                  <a:gd name="connsiteY2" fmla="*/ 71903 h 110951"/>
                  <a:gd name="connsiteX3" fmla="*/ 32484 w 87882"/>
                  <a:gd name="connsiteY3" fmla="*/ 110801 h 110951"/>
                  <a:gd name="connsiteX4" fmla="*/ 37538 w 87882"/>
                  <a:gd name="connsiteY4" fmla="*/ 110908 h 110951"/>
                  <a:gd name="connsiteX5" fmla="*/ 73552 w 87882"/>
                  <a:gd name="connsiteY5" fmla="*/ 95705 h 110951"/>
                  <a:gd name="connsiteX6" fmla="*/ 73552 w 87882"/>
                  <a:gd name="connsiteY6" fmla="*/ 95705 h 110951"/>
                  <a:gd name="connsiteX7" fmla="*/ 64455 w 87882"/>
                  <a:gd name="connsiteY7" fmla="*/ 84614 h 110951"/>
                  <a:gd name="connsiteX8" fmla="*/ 64455 w 87882"/>
                  <a:gd name="connsiteY8" fmla="*/ 84614 h 110951"/>
                  <a:gd name="connsiteX9" fmla="*/ 64455 w 87882"/>
                  <a:gd name="connsiteY9" fmla="*/ 84614 h 110951"/>
                  <a:gd name="connsiteX10" fmla="*/ 38535 w 87882"/>
                  <a:gd name="connsiteY10" fmla="*/ 97075 h 110951"/>
                  <a:gd name="connsiteX11" fmla="*/ 15233 w 87882"/>
                  <a:gd name="connsiteY11" fmla="*/ 75551 h 110951"/>
                  <a:gd name="connsiteX12" fmla="*/ 15356 w 87882"/>
                  <a:gd name="connsiteY12" fmla="*/ 72152 h 110951"/>
                  <a:gd name="connsiteX13" fmla="*/ 17101 w 87882"/>
                  <a:gd name="connsiteY13" fmla="*/ 55952 h 110951"/>
                  <a:gd name="connsiteX14" fmla="*/ 31058 w 87882"/>
                  <a:gd name="connsiteY14" fmla="*/ 25048 h 110951"/>
                  <a:gd name="connsiteX15" fmla="*/ 55233 w 87882"/>
                  <a:gd name="connsiteY15" fmla="*/ 14206 h 110951"/>
                  <a:gd name="connsiteX16" fmla="*/ 76293 w 87882"/>
                  <a:gd name="connsiteY16" fmla="*/ 26668 h 110951"/>
                  <a:gd name="connsiteX17" fmla="*/ 76293 w 87882"/>
                  <a:gd name="connsiteY17" fmla="*/ 26668 h 110951"/>
                  <a:gd name="connsiteX18" fmla="*/ 87883 w 87882"/>
                  <a:gd name="connsiteY18" fmla="*/ 16823 h 110951"/>
                  <a:gd name="connsiteX19" fmla="*/ 87883 w 87882"/>
                  <a:gd name="connsiteY19" fmla="*/ 16823 h 110951"/>
                  <a:gd name="connsiteX20" fmla="*/ 56729 w 87882"/>
                  <a:gd name="connsiteY20" fmla="*/ 748 h 11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7882" h="110951">
                    <a:moveTo>
                      <a:pt x="56853" y="0"/>
                    </a:moveTo>
                    <a:cubicBezTo>
                      <a:pt x="28192" y="0"/>
                      <a:pt x="8129" y="20188"/>
                      <a:pt x="1649" y="55329"/>
                    </a:cubicBezTo>
                    <a:cubicBezTo>
                      <a:pt x="671" y="60800"/>
                      <a:pt x="170" y="66345"/>
                      <a:pt x="153" y="71903"/>
                    </a:cubicBezTo>
                    <a:cubicBezTo>
                      <a:pt x="-1660" y="91572"/>
                      <a:pt x="12814" y="108987"/>
                      <a:pt x="32484" y="110801"/>
                    </a:cubicBezTo>
                    <a:cubicBezTo>
                      <a:pt x="34163" y="110955"/>
                      <a:pt x="35853" y="110991"/>
                      <a:pt x="37538" y="110908"/>
                    </a:cubicBezTo>
                    <a:cubicBezTo>
                      <a:pt x="51112" y="110955"/>
                      <a:pt x="64118" y="105465"/>
                      <a:pt x="73552" y="95705"/>
                    </a:cubicBezTo>
                    <a:lnTo>
                      <a:pt x="73552" y="95705"/>
                    </a:lnTo>
                    <a:lnTo>
                      <a:pt x="64455" y="84614"/>
                    </a:lnTo>
                    <a:lnTo>
                      <a:pt x="64455" y="84614"/>
                    </a:lnTo>
                    <a:lnTo>
                      <a:pt x="64455" y="84614"/>
                    </a:lnTo>
                    <a:cubicBezTo>
                      <a:pt x="58138" y="92466"/>
                      <a:pt x="48613" y="97045"/>
                      <a:pt x="38535" y="97075"/>
                    </a:cubicBezTo>
                    <a:cubicBezTo>
                      <a:pt x="26157" y="97566"/>
                      <a:pt x="15724" y="87929"/>
                      <a:pt x="15233" y="75551"/>
                    </a:cubicBezTo>
                    <a:cubicBezTo>
                      <a:pt x="15188" y="74416"/>
                      <a:pt x="15229" y="73280"/>
                      <a:pt x="15356" y="72152"/>
                    </a:cubicBezTo>
                    <a:cubicBezTo>
                      <a:pt x="15424" y="66709"/>
                      <a:pt x="16008" y="61285"/>
                      <a:pt x="17101" y="55952"/>
                    </a:cubicBezTo>
                    <a:cubicBezTo>
                      <a:pt x="18838" y="44568"/>
                      <a:pt x="23666" y="33878"/>
                      <a:pt x="31058" y="25048"/>
                    </a:cubicBezTo>
                    <a:cubicBezTo>
                      <a:pt x="37213" y="18167"/>
                      <a:pt x="46002" y="14225"/>
                      <a:pt x="55233" y="14206"/>
                    </a:cubicBezTo>
                    <a:cubicBezTo>
                      <a:pt x="64085" y="13892"/>
                      <a:pt x="72308" y="18758"/>
                      <a:pt x="76293" y="26668"/>
                    </a:cubicBezTo>
                    <a:lnTo>
                      <a:pt x="76293" y="26668"/>
                    </a:lnTo>
                    <a:lnTo>
                      <a:pt x="87883" y="16823"/>
                    </a:lnTo>
                    <a:lnTo>
                      <a:pt x="87883" y="16823"/>
                    </a:lnTo>
                    <a:cubicBezTo>
                      <a:pt x="81104" y="6298"/>
                      <a:pt x="69235" y="174"/>
                      <a:pt x="56729" y="748"/>
                    </a:cubicBezTo>
                  </a:path>
                </a:pathLst>
              </a:custGeom>
              <a:grpFill/>
              <a:ln w="12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CH" noProof="0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41B77B6E-E7CB-412B-95AC-A9322C6799BB}"/>
                </a:ext>
              </a:extLst>
            </p:cNvPr>
            <p:cNvSpPr/>
            <p:nvPr/>
          </p:nvSpPr>
          <p:spPr>
            <a:xfrm>
              <a:off x="1493985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832E5C1A-13CE-49A6-B590-B6EAA5F9E1AD}"/>
                </a:ext>
              </a:extLst>
            </p:cNvPr>
            <p:cNvSpPr/>
            <p:nvPr/>
          </p:nvSpPr>
          <p:spPr>
            <a:xfrm>
              <a:off x="1340708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826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826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63AE00B0-780F-4053-8FE9-B7D321217AFF}"/>
                </a:ext>
              </a:extLst>
            </p:cNvPr>
            <p:cNvSpPr/>
            <p:nvPr/>
          </p:nvSpPr>
          <p:spPr>
            <a:xfrm>
              <a:off x="1298712" y="6507088"/>
              <a:ext cx="19689" cy="19689"/>
            </a:xfrm>
            <a:custGeom>
              <a:avLst/>
              <a:gdLst>
                <a:gd name="connsiteX0" fmla="*/ 3988 w 19689"/>
                <a:gd name="connsiteY0" fmla="*/ 0 h 19689"/>
                <a:gd name="connsiteX1" fmla="*/ 0 w 19689"/>
                <a:gd name="connsiteY1" fmla="*/ 19689 h 19689"/>
                <a:gd name="connsiteX2" fmla="*/ 15702 w 19689"/>
                <a:gd name="connsiteY2" fmla="*/ 19689 h 19689"/>
                <a:gd name="connsiteX3" fmla="*/ 19689 w 19689"/>
                <a:gd name="connsiteY3" fmla="*/ 0 h 19689"/>
                <a:gd name="connsiteX4" fmla="*/ 3988 w 19689"/>
                <a:gd name="connsiteY4" fmla="*/ 0 h 1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89" h="19689">
                  <a:moveTo>
                    <a:pt x="3988" y="0"/>
                  </a:moveTo>
                  <a:lnTo>
                    <a:pt x="0" y="19689"/>
                  </a:lnTo>
                  <a:lnTo>
                    <a:pt x="15702" y="19689"/>
                  </a:lnTo>
                  <a:lnTo>
                    <a:pt x="19689" y="0"/>
                  </a:lnTo>
                  <a:lnTo>
                    <a:pt x="3988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2406CEAF-7399-4CCB-A322-03F0BA2532F5}"/>
                </a:ext>
              </a:extLst>
            </p:cNvPr>
            <p:cNvSpPr/>
            <p:nvPr/>
          </p:nvSpPr>
          <p:spPr>
            <a:xfrm>
              <a:off x="731837" y="6507088"/>
              <a:ext cx="417960" cy="157638"/>
            </a:xfrm>
            <a:custGeom>
              <a:avLst/>
              <a:gdLst>
                <a:gd name="connsiteX0" fmla="*/ 368612 w 417960"/>
                <a:gd name="connsiteY0" fmla="*/ 0 h 157638"/>
                <a:gd name="connsiteX1" fmla="*/ 356151 w 417960"/>
                <a:gd name="connsiteY1" fmla="*/ 61062 h 157638"/>
                <a:gd name="connsiteX2" fmla="*/ 320760 w 417960"/>
                <a:gd name="connsiteY2" fmla="*/ 61062 h 157638"/>
                <a:gd name="connsiteX3" fmla="*/ 333222 w 417960"/>
                <a:gd name="connsiteY3" fmla="*/ 0 h 157638"/>
                <a:gd name="connsiteX4" fmla="*/ 31652 w 417960"/>
                <a:gd name="connsiteY4" fmla="*/ 0 h 157638"/>
                <a:gd name="connsiteX5" fmla="*/ 0 w 417960"/>
                <a:gd name="connsiteY5" fmla="*/ 157638 h 157638"/>
                <a:gd name="connsiteX6" fmla="*/ 120254 w 417960"/>
                <a:gd name="connsiteY6" fmla="*/ 157638 h 157638"/>
                <a:gd name="connsiteX7" fmla="*/ 128105 w 417960"/>
                <a:gd name="connsiteY7" fmla="*/ 118260 h 157638"/>
                <a:gd name="connsiteX8" fmla="*/ 57074 w 417960"/>
                <a:gd name="connsiteY8" fmla="*/ 118260 h 157638"/>
                <a:gd name="connsiteX9" fmla="*/ 61435 w 417960"/>
                <a:gd name="connsiteY9" fmla="*/ 96577 h 157638"/>
                <a:gd name="connsiteX10" fmla="*/ 132342 w 417960"/>
                <a:gd name="connsiteY10" fmla="*/ 96577 h 157638"/>
                <a:gd name="connsiteX11" fmla="*/ 139569 w 417960"/>
                <a:gd name="connsiteY11" fmla="*/ 61062 h 157638"/>
                <a:gd name="connsiteX12" fmla="*/ 68538 w 417960"/>
                <a:gd name="connsiteY12" fmla="*/ 61062 h 157638"/>
                <a:gd name="connsiteX13" fmla="*/ 72900 w 417960"/>
                <a:gd name="connsiteY13" fmla="*/ 39378 h 157638"/>
                <a:gd name="connsiteX14" fmla="*/ 185303 w 417960"/>
                <a:gd name="connsiteY14" fmla="*/ 39378 h 157638"/>
                <a:gd name="connsiteX15" fmla="*/ 161626 w 417960"/>
                <a:gd name="connsiteY15" fmla="*/ 157638 h 157638"/>
                <a:gd name="connsiteX16" fmla="*/ 210849 w 417960"/>
                <a:gd name="connsiteY16" fmla="*/ 157638 h 157638"/>
                <a:gd name="connsiteX17" fmla="*/ 234651 w 417960"/>
                <a:gd name="connsiteY17" fmla="*/ 39378 h 157638"/>
                <a:gd name="connsiteX18" fmla="*/ 276023 w 417960"/>
                <a:gd name="connsiteY18" fmla="*/ 39378 h 157638"/>
                <a:gd name="connsiteX19" fmla="*/ 252222 w 417960"/>
                <a:gd name="connsiteY19" fmla="*/ 157638 h 157638"/>
                <a:gd name="connsiteX20" fmla="*/ 301569 w 417960"/>
                <a:gd name="connsiteY20" fmla="*/ 157638 h 157638"/>
                <a:gd name="connsiteX21" fmla="*/ 313657 w 417960"/>
                <a:gd name="connsiteY21" fmla="*/ 96577 h 157638"/>
                <a:gd name="connsiteX22" fmla="*/ 349172 w 417960"/>
                <a:gd name="connsiteY22" fmla="*/ 96577 h 157638"/>
                <a:gd name="connsiteX23" fmla="*/ 336960 w 417960"/>
                <a:gd name="connsiteY23" fmla="*/ 157638 h 157638"/>
                <a:gd name="connsiteX24" fmla="*/ 386308 w 417960"/>
                <a:gd name="connsiteY24" fmla="*/ 157638 h 157638"/>
                <a:gd name="connsiteX25" fmla="*/ 417960 w 417960"/>
                <a:gd name="connsiteY25" fmla="*/ 0 h 157638"/>
                <a:gd name="connsiteX26" fmla="*/ 368612 w 417960"/>
                <a:gd name="connsiteY26" fmla="*/ 0 h 15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7960" h="157638">
                  <a:moveTo>
                    <a:pt x="368612" y="0"/>
                  </a:moveTo>
                  <a:lnTo>
                    <a:pt x="356151" y="61062"/>
                  </a:lnTo>
                  <a:lnTo>
                    <a:pt x="320760" y="61062"/>
                  </a:lnTo>
                  <a:lnTo>
                    <a:pt x="333222" y="0"/>
                  </a:lnTo>
                  <a:lnTo>
                    <a:pt x="31652" y="0"/>
                  </a:lnTo>
                  <a:lnTo>
                    <a:pt x="0" y="157638"/>
                  </a:lnTo>
                  <a:lnTo>
                    <a:pt x="120254" y="157638"/>
                  </a:lnTo>
                  <a:lnTo>
                    <a:pt x="128105" y="118260"/>
                  </a:lnTo>
                  <a:lnTo>
                    <a:pt x="57074" y="118260"/>
                  </a:lnTo>
                  <a:lnTo>
                    <a:pt x="61435" y="96577"/>
                  </a:lnTo>
                  <a:lnTo>
                    <a:pt x="132342" y="96577"/>
                  </a:lnTo>
                  <a:lnTo>
                    <a:pt x="139569" y="61062"/>
                  </a:lnTo>
                  <a:lnTo>
                    <a:pt x="68538" y="61062"/>
                  </a:lnTo>
                  <a:lnTo>
                    <a:pt x="72900" y="39378"/>
                  </a:lnTo>
                  <a:lnTo>
                    <a:pt x="185303" y="39378"/>
                  </a:lnTo>
                  <a:lnTo>
                    <a:pt x="161626" y="157638"/>
                  </a:lnTo>
                  <a:lnTo>
                    <a:pt x="210849" y="157638"/>
                  </a:lnTo>
                  <a:lnTo>
                    <a:pt x="234651" y="39378"/>
                  </a:lnTo>
                  <a:lnTo>
                    <a:pt x="276023" y="39378"/>
                  </a:lnTo>
                  <a:lnTo>
                    <a:pt x="252222" y="157638"/>
                  </a:lnTo>
                  <a:lnTo>
                    <a:pt x="301569" y="157638"/>
                  </a:lnTo>
                  <a:lnTo>
                    <a:pt x="313657" y="96577"/>
                  </a:lnTo>
                  <a:lnTo>
                    <a:pt x="349172" y="96577"/>
                  </a:lnTo>
                  <a:lnTo>
                    <a:pt x="336960" y="157638"/>
                  </a:lnTo>
                  <a:lnTo>
                    <a:pt x="386308" y="157638"/>
                  </a:lnTo>
                  <a:lnTo>
                    <a:pt x="417960" y="0"/>
                  </a:lnTo>
                  <a:lnTo>
                    <a:pt x="368612" y="0"/>
                  </a:lnTo>
                  <a:close/>
                </a:path>
              </a:pathLst>
            </a:custGeom>
            <a:grpFill/>
            <a:ln w="12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CH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16835328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CEF804-E58C-481B-A606-7D35AF68F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7" y="260351"/>
            <a:ext cx="10728325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noProof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C6EC0D-393C-42F2-B6A7-B19C9B098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7" y="1412875"/>
            <a:ext cx="10728325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Mastertextformat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C96E51-36C9-4BEE-A761-33378A0DF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73692" y="6522444"/>
            <a:ext cx="61200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08290BD1-4CFE-486A-B738-AAF908955FBB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DFCC57-7DDC-4B2C-A6BE-862DAF9C9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ACA52AF-F19D-405C-AD5F-7D94B96A5CC3}" type="slidenum">
              <a:rPr lang="de-CH" noProof="0" smtClean="0"/>
              <a:pPr/>
              <a:t>‹#›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0960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1463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00000"/>
        </a:lnSpc>
        <a:spcBef>
          <a:spcPts val="500"/>
        </a:spcBef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1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orient="horz" pos="164" userDrawn="1">
          <p15:clr>
            <a:srgbClr val="F26B43"/>
          </p15:clr>
        </p15:guide>
        <p15:guide id="5" orient="horz" pos="890" userDrawn="1">
          <p15:clr>
            <a:srgbClr val="F26B43"/>
          </p15:clr>
        </p15:guide>
        <p15:guide id="6" orient="horz" pos="4201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ti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emf"/><Relationship Id="rId9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18" descr="Ein Bild, das Gebäude, Stadt, Schloss, Turm enthält.&#10;&#10;Automatisch generierte Beschreibung">
            <a:extLst>
              <a:ext uri="{FF2B5EF4-FFF2-40B4-BE49-F238E27FC236}">
                <a16:creationId xmlns:a16="http://schemas.microsoft.com/office/drawing/2014/main" id="{882FF669-564A-4497-A386-BA8B28F256B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1016000"/>
            <a:ext cx="10728325" cy="5221288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C1FB292-90C1-439C-8480-EB4116CF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4015409"/>
            <a:ext cx="11358882" cy="1826591"/>
          </a:xfrm>
          <a:solidFill>
            <a:schemeClr val="accent1"/>
          </a:solidFill>
        </p:spPr>
        <p:txBody>
          <a:bodyPr lIns="936000" tIns="144000"/>
          <a:lstStyle/>
          <a:p>
            <a:pPr algn="ctr"/>
            <a:r>
              <a:rPr lang="en-US" sz="2400" b="0" i="1" dirty="0">
                <a:effectLst/>
                <a:latin typeface="Roboto" panose="02000000000000000000" pitchFamily="2" charset="0"/>
              </a:rPr>
              <a:t>Trusted Research Environments for Handling Sensitive Data in Research: </a:t>
            </a:r>
            <a:br>
              <a:rPr lang="en-US" sz="2400" b="0" i="1" dirty="0">
                <a:effectLst/>
                <a:latin typeface="Roboto" panose="02000000000000000000" pitchFamily="2" charset="0"/>
              </a:rPr>
            </a:br>
            <a:r>
              <a:rPr lang="en-US" sz="2400" b="0" i="1" dirty="0">
                <a:effectLst/>
                <a:latin typeface="Roboto" panose="02000000000000000000" pitchFamily="2" charset="0"/>
              </a:rPr>
              <a:t>a Swiss Experience and Perspective</a:t>
            </a:r>
            <a:endParaRPr lang="de-CH" sz="40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71C1F6-869F-40B1-8975-92FF2042F4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2626" y="5151733"/>
            <a:ext cx="8649979" cy="49749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100" b="1" i="0" dirty="0">
                <a:effectLst/>
                <a:latin typeface="Roboto" panose="02000000000000000000" pitchFamily="2" charset="0"/>
              </a:rPr>
              <a:t>Dr. Sergio Maffioletti</a:t>
            </a:r>
            <a:endParaRPr lang="en-GB" sz="1100" b="0" i="0" dirty="0">
              <a:effectLst/>
              <a:latin typeface="Roboto" panose="02000000000000000000" pitchFamily="2" charset="0"/>
            </a:endParaRPr>
          </a:p>
          <a:p>
            <a:endParaRPr lang="en-GB" sz="1100" dirty="0"/>
          </a:p>
          <a:p>
            <a:r>
              <a:rPr lang="en-GB" sz="1100" dirty="0"/>
              <a:t>Scientific IT Services / ETH</a:t>
            </a:r>
            <a:br>
              <a:rPr lang="en-GB" sz="1100" dirty="0"/>
            </a:br>
            <a:endParaRPr lang="en-US" sz="1100" b="1" i="1" dirty="0">
              <a:cs typeface="Arial"/>
            </a:endParaRP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E5771678-1B4F-4A4E-AFA9-67FCFE962C59}"/>
              </a:ext>
            </a:extLst>
          </p:cNvPr>
          <p:cNvSpPr txBox="1">
            <a:spLocks/>
          </p:cNvSpPr>
          <p:nvPr/>
        </p:nvSpPr>
        <p:spPr>
          <a:xfrm>
            <a:off x="9696449" y="316800"/>
            <a:ext cx="1800000" cy="360000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0000" indent="-2714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50000" indent="-270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150"/>
              <a:t>IT Services</a:t>
            </a:r>
            <a:endParaRPr lang="de-CH" sz="1150"/>
          </a:p>
        </p:txBody>
      </p:sp>
    </p:spTree>
    <p:extLst>
      <p:ext uri="{BB962C8B-B14F-4D97-AF65-F5344CB8AC3E}">
        <p14:creationId xmlns:p14="http://schemas.microsoft.com/office/powerpoint/2010/main" val="3536168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6AA5383-F031-3920-D3FF-DB4BDDDC2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13" y="287233"/>
            <a:ext cx="11098174" cy="603969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32678-B237-F7A7-6CEC-35FB07190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ACA52AF-F19D-405C-AD5F-7D94B96A5CC3}" type="slidenum">
              <a:rPr lang="de-CH" noProof="0" smtClean="0"/>
              <a:pPr>
                <a:spcAft>
                  <a:spcPts val="600"/>
                </a:spcAft>
              </a:pPr>
              <a:t>10</a:t>
            </a:fld>
            <a:endParaRPr lang="de-CH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E3BE8-8A48-DA65-8414-431668138960}"/>
              </a:ext>
            </a:extLst>
          </p:cNvPr>
          <p:cNvSpPr txBox="1"/>
          <p:nvPr/>
        </p:nvSpPr>
        <p:spPr>
          <a:xfrm>
            <a:off x="6483805" y="6260689"/>
            <a:ext cx="5272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/>
              <a:t>Slide courtesy of SPHN and PHRT. Presented at the “Data for Health Symposium” 31.10.2024</a:t>
            </a:r>
          </a:p>
        </p:txBody>
      </p:sp>
    </p:spTree>
    <p:extLst>
      <p:ext uri="{BB962C8B-B14F-4D97-AF65-F5344CB8AC3E}">
        <p14:creationId xmlns:p14="http://schemas.microsoft.com/office/powerpoint/2010/main" val="2121661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F5067-1966-5B30-E9F6-7A36E7B53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4">
            <a:extLst>
              <a:ext uri="{FF2B5EF4-FFF2-40B4-BE49-F238E27FC236}">
                <a16:creationId xmlns:a16="http://schemas.microsoft.com/office/drawing/2014/main" id="{F3C0778B-C37E-BE2C-9413-71BA37F2C8A7}"/>
              </a:ext>
            </a:extLst>
          </p:cNvPr>
          <p:cNvSpPr txBox="1"/>
          <p:nvPr/>
        </p:nvSpPr>
        <p:spPr>
          <a:xfrm>
            <a:off x="731880" y="260280"/>
            <a:ext cx="10728000" cy="89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r>
              <a:rPr lang="en-US" sz="2400" b="1" spc="-1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FFFFFF"/>
                  </a:solidFill>
                </a:uFill>
              </a:rPr>
              <a:t>Swiss Programs for Personalized Health Research</a:t>
            </a:r>
            <a:endParaRPr lang="de-DE" sz="1800" b="0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0E15F8A3-7648-EDEB-A993-5F8BAA9003A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219560" y="858810"/>
            <a:ext cx="1847480" cy="1242797"/>
          </a:xfrm>
          <a:prstGeom prst="rect">
            <a:avLst/>
          </a:prstGeom>
          <a:ln>
            <a:noFill/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D7272A53-D470-85A3-D960-123E9C9638F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74990" y="3595572"/>
            <a:ext cx="3086631" cy="750847"/>
          </a:xfrm>
          <a:prstGeom prst="rect">
            <a:avLst/>
          </a:prstGeom>
          <a:ln>
            <a:noFill/>
          </a:ln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4EB6245F-9A48-674E-2E46-AB3CD30CFBBF}"/>
              </a:ext>
            </a:extLst>
          </p:cNvPr>
          <p:cNvPicPr/>
          <p:nvPr/>
        </p:nvPicPr>
        <p:blipFill rotWithShape="1">
          <a:blip r:embed="rId5"/>
          <a:srcRect t="-5690" r="57006"/>
          <a:stretch/>
        </p:blipFill>
        <p:spPr>
          <a:xfrm>
            <a:off x="974989" y="3245221"/>
            <a:ext cx="877526" cy="350017"/>
          </a:xfrm>
          <a:prstGeom prst="rect">
            <a:avLst/>
          </a:prstGeom>
          <a:ln>
            <a:noFill/>
          </a:ln>
        </p:spPr>
      </p:pic>
      <p:sp>
        <p:nvSpPr>
          <p:cNvPr id="15" name="TextShape 4">
            <a:extLst>
              <a:ext uri="{FF2B5EF4-FFF2-40B4-BE49-F238E27FC236}">
                <a16:creationId xmlns:a16="http://schemas.microsoft.com/office/drawing/2014/main" id="{ED12CCF4-9BCA-DE3E-1529-B09C83F23141}"/>
              </a:ext>
            </a:extLst>
          </p:cNvPr>
          <p:cNvSpPr txBox="1"/>
          <p:nvPr/>
        </p:nvSpPr>
        <p:spPr>
          <a:xfrm>
            <a:off x="386651" y="205201"/>
            <a:ext cx="11418697" cy="5981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0"/>
          <a:lstStyle/>
          <a:p>
            <a:pPr marL="0" algn="ctr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kern="1200" spc="-1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SPHN, PHRT, LOOP: complementary federal and cantonal initiatives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7C9B0F34-3F30-3EAF-70C3-119A7C6B9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0132C7-090F-406F-B9B2-64C1CEF7AF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66FC0-8A84-DAC5-9016-39E97EF72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20" y="6452512"/>
            <a:ext cx="1095528" cy="276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3D9F6C-A38F-C2E5-9644-D88569FDF4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80" y="2224259"/>
            <a:ext cx="1696600" cy="26326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5B44505-A655-91E0-E539-DA15490E83CF}"/>
              </a:ext>
            </a:extLst>
          </p:cNvPr>
          <p:cNvSpPr txBox="1"/>
          <p:nvPr/>
        </p:nvSpPr>
        <p:spPr>
          <a:xfrm>
            <a:off x="4509272" y="1121532"/>
            <a:ext cx="6932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Mandate by SERI to SAMS and SIB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Goal: </a:t>
            </a:r>
            <a:r>
              <a:rPr lang="en-US" sz="2400" b="1" dirty="0"/>
              <a:t>establish an infrastructure for the nation-wide use of health data for research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6460D4-083A-02E8-36AF-77D249C7C823}"/>
              </a:ext>
            </a:extLst>
          </p:cNvPr>
          <p:cNvSpPr txBox="1"/>
          <p:nvPr/>
        </p:nvSpPr>
        <p:spPr>
          <a:xfrm>
            <a:off x="4509271" y="3154980"/>
            <a:ext cx="7073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Strategic focus area of ETH/EPF </a:t>
            </a:r>
            <a:r>
              <a:rPr lang="en-US" sz="2400" dirty="0" err="1"/>
              <a:t>Doamin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Goal: </a:t>
            </a:r>
            <a:r>
              <a:rPr lang="en-US" sz="2400" b="1" i="0" dirty="0">
                <a:effectLst/>
              </a:rPr>
              <a:t>drive the ongoing life science revolution </a:t>
            </a:r>
            <a:r>
              <a:rPr lang="en-US" sz="2400" b="1" i="0" dirty="0">
                <a:solidFill>
                  <a:srgbClr val="474747"/>
                </a:solidFill>
                <a:effectLst/>
              </a:rPr>
              <a:t>that will ultimately transform medicine as it is today into 'individualized medicine'.</a:t>
            </a:r>
            <a:endParaRPr lang="en-GB" sz="2400" b="1" dirty="0"/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48DD309D-7046-9ECB-3572-353394F8E79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209920" y="5175286"/>
            <a:ext cx="2243720" cy="1122361"/>
          </a:xfrm>
          <a:prstGeom prst="rect">
            <a:avLst/>
          </a:pr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FDD3D0E-81B9-C878-98BF-C0D8314D8D04}"/>
              </a:ext>
            </a:extLst>
          </p:cNvPr>
          <p:cNvSpPr txBox="1"/>
          <p:nvPr/>
        </p:nvSpPr>
        <p:spPr>
          <a:xfrm>
            <a:off x="4509271" y="5505635"/>
            <a:ext cx="7073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444444"/>
                </a:solidFill>
                <a:effectLst/>
                <a:latin typeface="Helvetica" panose="020B0604020202020204" pitchFamily="34" charset="0"/>
              </a:rPr>
              <a:t>Translational research center in Zurich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011205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B879D-5A0E-BB64-7CC6-CE8FB0501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12</a:t>
            </a:fld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91BB07-0896-6873-07EA-97DB8315F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23" y="175146"/>
            <a:ext cx="11669754" cy="6182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07E668-66DC-F820-4D0B-78FBB0B981F0}"/>
              </a:ext>
            </a:extLst>
          </p:cNvPr>
          <p:cNvSpPr txBox="1"/>
          <p:nvPr/>
        </p:nvSpPr>
        <p:spPr>
          <a:xfrm>
            <a:off x="6483805" y="6260689"/>
            <a:ext cx="52725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/>
              <a:t>Slide courtesy of SPHN and PHRT. Presented at the “Data for Health Symposium” 31.10.2024</a:t>
            </a:r>
          </a:p>
        </p:txBody>
      </p:sp>
    </p:spTree>
    <p:extLst>
      <p:ext uri="{BB962C8B-B14F-4D97-AF65-F5344CB8AC3E}">
        <p14:creationId xmlns:p14="http://schemas.microsoft.com/office/powerpoint/2010/main" val="2350188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ED9C7-0C2A-A6C0-EF26-3C425FEA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13</a:t>
            </a:fld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F61410-3545-AC8D-56F4-CFE5E3E2A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159" y="806941"/>
            <a:ext cx="5578323" cy="5806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4AF13-76A9-A2C2-62F5-DEB6FEFDCF05}"/>
              </a:ext>
            </a:extLst>
          </p:cNvPr>
          <p:cNvSpPr txBox="1"/>
          <p:nvPr/>
        </p:nvSpPr>
        <p:spPr>
          <a:xfrm>
            <a:off x="731837" y="1536392"/>
            <a:ext cx="55783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Integral part of SPHN since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Secure Cloud &amp; HPC</a:t>
            </a:r>
          </a:p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3 x nodes + 1 x Central coordination (DCC)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1 x Information security policy.</a:t>
            </a:r>
          </a:p>
        </p:txBody>
      </p:sp>
      <p:sp>
        <p:nvSpPr>
          <p:cNvPr id="3" name="TextShape 4">
            <a:extLst>
              <a:ext uri="{FF2B5EF4-FFF2-40B4-BE49-F238E27FC236}">
                <a16:creationId xmlns:a16="http://schemas.microsoft.com/office/drawing/2014/main" id="{79854786-96A1-154E-14B0-1B3F0FC502EB}"/>
              </a:ext>
            </a:extLst>
          </p:cNvPr>
          <p:cNvSpPr txBox="1"/>
          <p:nvPr/>
        </p:nvSpPr>
        <p:spPr>
          <a:xfrm>
            <a:off x="386651" y="167693"/>
            <a:ext cx="11418697" cy="5981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0"/>
          <a:lstStyle/>
          <a:p>
            <a:pPr marL="0" algn="ctr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BioMedIT</a:t>
            </a:r>
            <a:r>
              <a:rPr lang="en-US" sz="2400" dirty="0"/>
              <a:t>: Switzerland’s Trusted Research Environment Ecosystem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640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9228F3-3A10-738D-9CBD-EC335F2F5599}"/>
              </a:ext>
            </a:extLst>
          </p:cNvPr>
          <p:cNvGrpSpPr/>
          <p:nvPr/>
        </p:nvGrpSpPr>
        <p:grpSpPr>
          <a:xfrm>
            <a:off x="5526790" y="1370530"/>
            <a:ext cx="5610795" cy="4116939"/>
            <a:chOff x="3455555" y="1733820"/>
            <a:chExt cx="5769575" cy="4205524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E10A4C55-2757-D3C5-5293-F272E0A9FF3D}"/>
                </a:ext>
              </a:extLst>
            </p:cNvPr>
            <p:cNvSpPr/>
            <p:nvPr/>
          </p:nvSpPr>
          <p:spPr>
            <a:xfrm>
              <a:off x="3551089" y="3632286"/>
              <a:ext cx="753732" cy="686706"/>
            </a:xfrm>
            <a:prstGeom prst="hexagon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b="1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2BFB20-9166-F458-947C-F5D3BFAA58C6}"/>
                </a:ext>
              </a:extLst>
            </p:cNvPr>
            <p:cNvGrpSpPr/>
            <p:nvPr/>
          </p:nvGrpSpPr>
          <p:grpSpPr>
            <a:xfrm>
              <a:off x="3455555" y="1733820"/>
              <a:ext cx="5769575" cy="4205524"/>
              <a:chOff x="3455555" y="1733820"/>
              <a:chExt cx="5769575" cy="4205524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C0B8BF7-0E5E-64EC-5B5C-7C407B3779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666" r="19518"/>
              <a:stretch/>
            </p:blipFill>
            <p:spPr>
              <a:xfrm>
                <a:off x="3455555" y="1733820"/>
                <a:ext cx="5769575" cy="4205524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6D41F5-BAE2-CED8-B693-69BC56C5C314}"/>
                  </a:ext>
                </a:extLst>
              </p:cNvPr>
              <p:cNvSpPr txBox="1"/>
              <p:nvPr/>
            </p:nvSpPr>
            <p:spPr>
              <a:xfrm>
                <a:off x="3558959" y="3809935"/>
                <a:ext cx="7537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3F3F3F"/>
                    </a:solidFill>
                  </a:rPr>
                  <a:t>FEGA</a:t>
                </a:r>
                <a:endParaRPr lang="de-CH" sz="1600" b="1" dirty="0">
                  <a:solidFill>
                    <a:srgbClr val="3F3F3F"/>
                  </a:solidFill>
                </a:endParaRPr>
              </a:p>
            </p:txBody>
          </p:sp>
        </p:grp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7538DC9C-82C9-F976-DD14-4DC2AC5FC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/>
          <a:lstStyle/>
          <a:p>
            <a:fld id="{5ACA52AF-F19D-405C-AD5F-7D94B96A5CC3}" type="slidenum">
              <a:rPr lang="de-CH" noProof="0" smtClean="0"/>
              <a:t>14</a:t>
            </a:fld>
            <a:endParaRPr lang="de-CH" noProof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72249D-80CA-B00E-B6A0-99BBA8D8F7BA}"/>
              </a:ext>
            </a:extLst>
          </p:cNvPr>
          <p:cNvSpPr txBox="1"/>
          <p:nvPr/>
        </p:nvSpPr>
        <p:spPr>
          <a:xfrm>
            <a:off x="749542" y="2258781"/>
            <a:ext cx="46419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-1" dirty="0"/>
              <a:t>Since 2017, Leonhard Med is at the heart of many </a:t>
            </a:r>
            <a:r>
              <a:rPr lang="en-US" sz="2800" spc="-1" dirty="0" err="1"/>
              <a:t>Swis</a:t>
            </a:r>
            <a:r>
              <a:rPr lang="en-US" sz="2800" spc="-1" dirty="0"/>
              <a:t>-wide programs for Personalized Health Research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DF0D2-D129-7420-B08B-D2833EE60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960" y="5393800"/>
            <a:ext cx="9199111" cy="1079663"/>
          </a:xfrm>
          <a:prstGeom prst="rect">
            <a:avLst/>
          </a:prstGeom>
        </p:spPr>
      </p:pic>
      <p:sp>
        <p:nvSpPr>
          <p:cNvPr id="6" name="TextShape 4">
            <a:extLst>
              <a:ext uri="{FF2B5EF4-FFF2-40B4-BE49-F238E27FC236}">
                <a16:creationId xmlns:a16="http://schemas.microsoft.com/office/drawing/2014/main" id="{B7119F98-A1B9-85A8-53E3-95E6E30ADB02}"/>
              </a:ext>
            </a:extLst>
          </p:cNvPr>
          <p:cNvSpPr txBox="1"/>
          <p:nvPr/>
        </p:nvSpPr>
        <p:spPr>
          <a:xfrm>
            <a:off x="345453" y="190901"/>
            <a:ext cx="11418697" cy="1079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 anchorCtr="0"/>
          <a:lstStyle/>
          <a:p>
            <a:pPr marL="1080" algn="ctr">
              <a:buClr>
                <a:srgbClr val="000000"/>
              </a:buClr>
            </a:pPr>
            <a:r>
              <a:rPr lang="de-CH" sz="2400" b="1" spc="-1" dirty="0">
                <a:solidFill>
                  <a:schemeClr val="tx1"/>
                </a:solidFill>
              </a:rPr>
              <a:t>Leonhard Med: </a:t>
            </a:r>
            <a:r>
              <a:rPr lang="en-US" sz="2400" b="1" strike="noStrike" spc="-1" dirty="0">
                <a:solidFill>
                  <a:schemeClr val="tx1"/>
                </a:solidFill>
                <a:latin typeface="Arial"/>
              </a:rPr>
              <a:t>supports researchers at the forefront of Swiss personalized health research</a:t>
            </a:r>
          </a:p>
        </p:txBody>
      </p:sp>
    </p:spTree>
    <p:extLst>
      <p:ext uri="{BB962C8B-B14F-4D97-AF65-F5344CB8AC3E}">
        <p14:creationId xmlns:p14="http://schemas.microsoft.com/office/powerpoint/2010/main" val="212797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FDC3D-0CAE-5DC7-8D4A-73A50D88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1D042-CC3A-A1FE-2E91-60160784B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questions are we going to address 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80552-0552-7B0A-DA68-D6D1D4BA8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15" y="1412875"/>
            <a:ext cx="11055048" cy="4680000"/>
          </a:xfrm>
        </p:spPr>
        <p:txBody>
          <a:bodyPr/>
          <a:lstStyle/>
          <a:p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What is a Trusted Research Environment (TRE) and what purpose it serves in academic research ?</a:t>
            </a:r>
          </a:p>
          <a:p>
            <a:endParaRPr lang="en-US" sz="2600" b="0" i="0" dirty="0">
              <a:solidFill>
                <a:srgbClr val="242424"/>
              </a:solidFill>
              <a:effectLst/>
            </a:endParaRPr>
          </a:p>
          <a:p>
            <a:r>
              <a:rPr lang="en-US" sz="2600" dirty="0">
                <a:solidFill>
                  <a:schemeClr val="bg1">
                    <a:lumMod val="65000"/>
                  </a:schemeClr>
                </a:solidFill>
              </a:rPr>
              <a:t>Why Switzerland needs a Swiss Trusted Research Environment for research ?</a:t>
            </a:r>
            <a:endParaRPr lang="en-US" sz="2600" i="0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endParaRPr lang="en-US" sz="2600" b="0" i="0" dirty="0">
              <a:solidFill>
                <a:srgbClr val="242424"/>
              </a:solidFill>
              <a:effectLst/>
            </a:endParaRPr>
          </a:p>
          <a:p>
            <a:r>
              <a:rPr lang="en-US" sz="2600" b="1" i="0" dirty="0">
                <a:effectLst/>
              </a:rPr>
              <a:t>How academic research </a:t>
            </a:r>
            <a:r>
              <a:rPr lang="en-US" sz="2600" b="1" i="0" dirty="0" err="1">
                <a:effectLst/>
              </a:rPr>
              <a:t>usecases</a:t>
            </a:r>
            <a:r>
              <a:rPr lang="en-US" sz="2600" b="1" i="0" dirty="0">
                <a:effectLst/>
              </a:rPr>
              <a:t> are enabled on a versatile TRE ?</a:t>
            </a:r>
          </a:p>
          <a:p>
            <a:endParaRPr lang="en-US" sz="2600" b="0" i="0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What challenges one has to face when building a TRE service ?</a:t>
            </a:r>
          </a:p>
          <a:p>
            <a:pPr marL="0" indent="0">
              <a:buNone/>
            </a:pPr>
            <a:endParaRPr lang="en-US" sz="2600" dirty="0">
              <a:solidFill>
                <a:srgbClr val="24242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89B706-346A-E480-E6F0-24F45AF4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15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4292290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9EBAC-DF55-02A6-8325-B3312522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16</a:t>
            </a:fld>
            <a:endParaRPr lang="de-CH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98DB06-BF24-198C-EA1E-CD43E2F4C48E}"/>
              </a:ext>
            </a:extLst>
          </p:cNvPr>
          <p:cNvSpPr/>
          <p:nvPr/>
        </p:nvSpPr>
        <p:spPr>
          <a:xfrm>
            <a:off x="6412992" y="2682240"/>
            <a:ext cx="1517904" cy="5608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4344AE-815B-F964-34DA-01BFD34D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8" y="449322"/>
            <a:ext cx="12048264" cy="595935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46443EE-6284-1576-2B3B-1591EF80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67" y="215781"/>
            <a:ext cx="10728325" cy="900000"/>
          </a:xfrm>
        </p:spPr>
        <p:txBody>
          <a:bodyPr/>
          <a:lstStyle/>
          <a:p>
            <a:r>
              <a:rPr lang="en-US" sz="2800" b="0" i="0" dirty="0">
                <a:solidFill>
                  <a:srgbClr val="242424"/>
                </a:solidFill>
                <a:effectLst/>
              </a:rPr>
              <a:t>Anatomy of a LeoMed tenant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818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DEB3F9-0030-DCD6-9D6D-283E27E11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1" y="579108"/>
            <a:ext cx="3162300" cy="16808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D3F71-8F0D-D2A3-9018-386EEFAE7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01549" y="5909765"/>
            <a:ext cx="612000" cy="216000"/>
          </a:xfrm>
        </p:spPr>
        <p:txBody>
          <a:bodyPr/>
          <a:lstStyle/>
          <a:p>
            <a:fld id="{043AD3FE-804B-4097-9AB0-D388382553C6}" type="datetime1">
              <a:rPr lang="de-CH" noProof="0" smtClean="0"/>
              <a:t>18.03.2025</a:t>
            </a:fld>
            <a:endParaRPr lang="de-CH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445A-86ED-99F1-9FF4-0D280364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5442" y="5909765"/>
            <a:ext cx="322577" cy="216000"/>
          </a:xfrm>
        </p:spPr>
        <p:txBody>
          <a:bodyPr/>
          <a:lstStyle/>
          <a:p>
            <a:fld id="{5ACA52AF-F19D-405C-AD5F-7D94B96A5CC3}" type="slidenum">
              <a:rPr lang="de-CH" noProof="0" smtClean="0"/>
              <a:t>17</a:t>
            </a:fld>
            <a:endParaRPr lang="de-CH" noProof="0"/>
          </a:p>
        </p:txBody>
      </p:sp>
      <p:pic>
        <p:nvPicPr>
          <p:cNvPr id="2054" name="Picture 6" descr="Project Jupyter Documentation — Jupyter Documentation 4.1.1 alpha  documentation">
            <a:extLst>
              <a:ext uri="{FF2B5EF4-FFF2-40B4-BE49-F238E27FC236}">
                <a16:creationId xmlns:a16="http://schemas.microsoft.com/office/drawing/2014/main" id="{18646D06-4383-6DCA-C804-BF281B3F1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89" y="968452"/>
            <a:ext cx="5339787" cy="258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8730F04-EB81-628D-F806-64F2BC21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146" y="340864"/>
            <a:ext cx="99060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lurm Workload Manager - Wikipedia">
            <a:extLst>
              <a:ext uri="{FF2B5EF4-FFF2-40B4-BE49-F238E27FC236}">
                <a16:creationId xmlns:a16="http://schemas.microsoft.com/office/drawing/2014/main" id="{602D8B72-AC54-7CDC-B792-207861A6F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549" y="3702110"/>
            <a:ext cx="1119188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pute Canada - EasyBuild tutorial">
            <a:extLst>
              <a:ext uri="{FF2B5EF4-FFF2-40B4-BE49-F238E27FC236}">
                <a16:creationId xmlns:a16="http://schemas.microsoft.com/office/drawing/2014/main" id="{B7D46FE6-83EB-95F5-6D0E-D0FECAE77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36" y="3697711"/>
            <a:ext cx="1749738" cy="7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ngularity Container Services | Home">
            <a:extLst>
              <a:ext uri="{FF2B5EF4-FFF2-40B4-BE49-F238E27FC236}">
                <a16:creationId xmlns:a16="http://schemas.microsoft.com/office/drawing/2014/main" id="{0F8AFC6F-7C0F-F55D-C30E-71D83CB77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774" y="4802248"/>
            <a:ext cx="1431164" cy="71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yPy - Wikipedia">
            <a:extLst>
              <a:ext uri="{FF2B5EF4-FFF2-40B4-BE49-F238E27FC236}">
                <a16:creationId xmlns:a16="http://schemas.microsoft.com/office/drawing/2014/main" id="{E12AB2C8-AF9B-9299-3219-7DBB1C1D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18" y="5521647"/>
            <a:ext cx="1040795" cy="4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nda Packages [Analog Devices Wiki]">
            <a:extLst>
              <a:ext uri="{FF2B5EF4-FFF2-40B4-BE49-F238E27FC236}">
                <a16:creationId xmlns:a16="http://schemas.microsoft.com/office/drawing/2014/main" id="{AB49E305-63D8-46BC-06DA-876694B86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477" y="4394051"/>
            <a:ext cx="1362947" cy="107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Bioconductor - Logos">
            <a:extLst>
              <a:ext uri="{FF2B5EF4-FFF2-40B4-BE49-F238E27FC236}">
                <a16:creationId xmlns:a16="http://schemas.microsoft.com/office/drawing/2014/main" id="{C3F65280-94F2-AA68-BB84-1073F2C4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119" y="5642912"/>
            <a:ext cx="2272376" cy="65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892D97-34E0-0920-09A9-E3757DAECE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76" y="740606"/>
            <a:ext cx="4746535" cy="5232400"/>
          </a:xfrm>
          <a:prstGeom prst="rect">
            <a:avLst/>
          </a:prstGeom>
        </p:spPr>
      </p:pic>
      <p:pic>
        <p:nvPicPr>
          <p:cNvPr id="2060" name="Picture 12" descr="RStudio Package Manager 1.1.2 - Windows - Posit">
            <a:extLst>
              <a:ext uri="{FF2B5EF4-FFF2-40B4-BE49-F238E27FC236}">
                <a16:creationId xmlns:a16="http://schemas.microsoft.com/office/drawing/2014/main" id="{933F3D5C-D487-D874-703C-9070FD3FF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88" y="2935382"/>
            <a:ext cx="4080075" cy="339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etting Started With RStudio, Part 1">
            <a:extLst>
              <a:ext uri="{FF2B5EF4-FFF2-40B4-BE49-F238E27FC236}">
                <a16:creationId xmlns:a16="http://schemas.microsoft.com/office/drawing/2014/main" id="{4383E2B1-44F8-FF37-EF44-D14E2A785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752" y="2791625"/>
            <a:ext cx="2377559" cy="78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143E7632-8E39-F603-79AF-544E52C9E557}"/>
              </a:ext>
            </a:extLst>
          </p:cNvPr>
          <p:cNvSpPr txBox="1">
            <a:spLocks/>
          </p:cNvSpPr>
          <p:nvPr/>
        </p:nvSpPr>
        <p:spPr>
          <a:xfrm>
            <a:off x="11137585" y="6522444"/>
            <a:ext cx="322577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60132C7-090F-406F-B9B2-64C1CEF7AFD7}" type="slidenum">
              <a:rPr lang="en-US" sz="1000" smtClean="0">
                <a:solidFill>
                  <a:prstClr val="white">
                    <a:lumMod val="50000"/>
                  </a:prstClr>
                </a:solidFill>
                <a:latin typeface="Arial"/>
              </a:rPr>
              <a:pPr>
                <a:defRPr/>
              </a:pPr>
              <a:t>17</a:t>
            </a:fld>
            <a:endParaRPr lang="en-US" sz="1000" dirty="0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233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6CA2B-DEA5-269B-83F1-1E2AAA7D8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18</a:t>
            </a:fld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2B84F-0DB6-085A-8E15-B5CC5898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988" y="1036320"/>
            <a:ext cx="5512174" cy="3009296"/>
          </a:xfrm>
          <a:prstGeom prst="rect">
            <a:avLst/>
          </a:prstGeom>
        </p:spPr>
      </p:pic>
      <p:pic>
        <p:nvPicPr>
          <p:cNvPr id="1028" name="Picture 4" descr="openBIS User Documentation - openBIS Documentation Rel. 19.06 - Confluence">
            <a:extLst>
              <a:ext uri="{FF2B5EF4-FFF2-40B4-BE49-F238E27FC236}">
                <a16:creationId xmlns:a16="http://schemas.microsoft.com/office/drawing/2014/main" id="{CAEEBC8C-3EAE-EE84-A296-C864F43C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83" y="622935"/>
            <a:ext cx="4839247" cy="358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8E5B0A4-4534-82B0-2C97-80B5F7E4C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05" y="2565500"/>
            <a:ext cx="4740121" cy="260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rganize and visualize results from your machine learning models">
            <a:extLst>
              <a:ext uri="{FF2B5EF4-FFF2-40B4-BE49-F238E27FC236}">
                <a16:creationId xmlns:a16="http://schemas.microsoft.com/office/drawing/2014/main" id="{078D8BE3-9F8E-68A1-C9A0-C90CA1E48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667" y="3799306"/>
            <a:ext cx="3248025" cy="230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eights &amp; Biases (with Dask Cluster) | Saturn Cloud">
            <a:extLst>
              <a:ext uri="{FF2B5EF4-FFF2-40B4-BE49-F238E27FC236}">
                <a16:creationId xmlns:a16="http://schemas.microsoft.com/office/drawing/2014/main" id="{B8E0C7B2-5735-ED08-A02E-72AC6267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692" y="5729288"/>
            <a:ext cx="1524000" cy="39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abKey Reviews 2024: Details, Pricing ...">
            <a:extLst>
              <a:ext uri="{FF2B5EF4-FFF2-40B4-BE49-F238E27FC236}">
                <a16:creationId xmlns:a16="http://schemas.microsoft.com/office/drawing/2014/main" id="{113C6024-3CB6-E243-F8D6-7C245512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72" y="4974145"/>
            <a:ext cx="1624387" cy="8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penBIS 20.10.0 RC Webinar ...">
            <a:extLst>
              <a:ext uri="{FF2B5EF4-FFF2-40B4-BE49-F238E27FC236}">
                <a16:creationId xmlns:a16="http://schemas.microsoft.com/office/drawing/2014/main" id="{EE0C4BA8-89AD-DE6A-6DA5-D92309D6A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80" y="398462"/>
            <a:ext cx="16192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834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83059FB-9BA5-7485-B1FE-7AD69E8D5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419860"/>
            <a:ext cx="11100828" cy="4953000"/>
          </a:xfrm>
          <a:prstGeom prst="rect">
            <a:avLst/>
          </a:prstGeom>
        </p:spPr>
      </p:pic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5F9D3493-E51B-0B11-805D-14E7F56EF9E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0473692" y="6522444"/>
            <a:ext cx="612000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43AD3FE-804B-4097-9AB0-D388382553C6}" type="datetime1">
              <a:rPr lang="de-CH" noProof="0" smtClean="0"/>
              <a:pPr>
                <a:spcAft>
                  <a:spcPts val="600"/>
                </a:spcAft>
              </a:pPr>
              <a:t>19.03.2025</a:t>
            </a:fld>
            <a:endParaRPr lang="de-CH" noProof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1B4FFF2-8D00-89F6-F092-C57DD45CD6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37585" y="6522444"/>
            <a:ext cx="322577" cy="216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5ACA52AF-F19D-405C-AD5F-7D94B96A5CC3}" type="slidenum">
              <a:rPr lang="de-CH" noProof="0" smtClean="0"/>
              <a:pPr>
                <a:spcAft>
                  <a:spcPts val="600"/>
                </a:spcAft>
              </a:pPr>
              <a:t>19</a:t>
            </a:fld>
            <a:endParaRPr lang="de-CH" noProof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44434F-C952-E78E-EFD0-B891D9F9FE60}"/>
              </a:ext>
            </a:extLst>
          </p:cNvPr>
          <p:cNvGrpSpPr/>
          <p:nvPr/>
        </p:nvGrpSpPr>
        <p:grpSpPr>
          <a:xfrm>
            <a:off x="5882640" y="828709"/>
            <a:ext cx="5827787" cy="1548731"/>
            <a:chOff x="5882640" y="574709"/>
            <a:chExt cx="5827787" cy="1548731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35223F92-473C-0A10-ABC5-810322B65D3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86400" y="995680"/>
              <a:ext cx="1524000" cy="731520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1269B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B28D8D-4565-B3C4-D542-EEE5BDBF6576}"/>
                </a:ext>
              </a:extLst>
            </p:cNvPr>
            <p:cNvSpPr txBox="1"/>
            <p:nvPr/>
          </p:nvSpPr>
          <p:spPr>
            <a:xfrm>
              <a:off x="6614160" y="574709"/>
              <a:ext cx="50962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1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. DTR is approved for technical and legal compliance</a:t>
              </a:r>
              <a:endParaRPr lang="en-GB" sz="16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23C1EE-B5DE-5848-874A-5FE951126F9D}"/>
              </a:ext>
            </a:extLst>
          </p:cNvPr>
          <p:cNvGrpSpPr/>
          <p:nvPr/>
        </p:nvGrpSpPr>
        <p:grpSpPr>
          <a:xfrm>
            <a:off x="946944" y="1496192"/>
            <a:ext cx="3482816" cy="2496688"/>
            <a:chOff x="946944" y="1242192"/>
            <a:chExt cx="3482816" cy="2496688"/>
          </a:xfrm>
        </p:grpSpPr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E77D5F39-5E82-0C28-DE4D-1D05829717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7600" y="1706880"/>
              <a:ext cx="2042160" cy="2032000"/>
            </a:xfrm>
            <a:prstGeom prst="bentConnector3">
              <a:avLst>
                <a:gd name="adj1" fmla="val -249"/>
              </a:avLst>
            </a:prstGeom>
            <a:ln w="38100">
              <a:solidFill>
                <a:srgbClr val="1269B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3022B5E-85DD-65E9-9B5B-E9EA291E5D4F}"/>
                </a:ext>
              </a:extLst>
            </p:cNvPr>
            <p:cNvSpPr txBox="1"/>
            <p:nvPr/>
          </p:nvSpPr>
          <p:spPr>
            <a:xfrm>
              <a:off x="946944" y="1242192"/>
              <a:ext cx="33377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0" dirty="0"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2</a:t>
              </a:r>
              <a:r>
                <a:rPr lang="en-US" sz="1400" b="0" i="0" dirty="0">
                  <a:solidFill>
                    <a:srgbClr val="000000"/>
                  </a:solidFill>
                  <a:effectLst/>
                  <a:latin typeface="Helvetica" panose="020B0604020202020204" pitchFamily="34" charset="0"/>
                </a:rPr>
                <a:t>. Get Landing Zone access credentials</a:t>
              </a:r>
              <a:endParaRPr lang="en-GB" sz="1400" dirty="0"/>
            </a:p>
          </p:txBody>
        </p:sp>
      </p:grpSp>
      <p:pic>
        <p:nvPicPr>
          <p:cNvPr id="41" name="Picture 40" descr="A blue line on a black background">
            <a:extLst>
              <a:ext uri="{FF2B5EF4-FFF2-40B4-BE49-F238E27FC236}">
                <a16:creationId xmlns:a16="http://schemas.microsoft.com/office/drawing/2014/main" id="{924FBB6C-D9E3-A93D-44CA-B6D04B138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99" y="3829510"/>
            <a:ext cx="3402965" cy="27051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590E1C7-DC65-703D-64B0-52E4B4515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48" y="3773763"/>
            <a:ext cx="400050" cy="6096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A5070A2-125E-996C-4F86-CD1D44D66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590" y="3729397"/>
            <a:ext cx="419100" cy="571500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8EE3B014-E265-217D-8407-4EB222738CDE}"/>
              </a:ext>
            </a:extLst>
          </p:cNvPr>
          <p:cNvSpPr txBox="1">
            <a:spLocks/>
          </p:cNvSpPr>
          <p:nvPr/>
        </p:nvSpPr>
        <p:spPr>
          <a:xfrm>
            <a:off x="3418840" y="10166"/>
            <a:ext cx="6253480" cy="493392"/>
          </a:xfrm>
          <a:prstGeom prst="rect">
            <a:avLst/>
          </a:prstGeom>
          <a:noFill/>
        </p:spPr>
        <p:txBody>
          <a:bodyPr vert="horz" lIns="1080000" tIns="252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BioMedIT secure data transfer</a:t>
            </a:r>
            <a:endParaRPr lang="en-GB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3" name="Picture 62" descr="A blue line on a black background&#10;&#10;AI-generated content may be incorrect.">
            <a:extLst>
              <a:ext uri="{FF2B5EF4-FFF2-40B4-BE49-F238E27FC236}">
                <a16:creationId xmlns:a16="http://schemas.microsoft.com/office/drawing/2014/main" id="{A392C127-840B-7222-0C3C-52D317125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266" y="1409700"/>
            <a:ext cx="4514850" cy="1714500"/>
          </a:xfrm>
          <a:prstGeom prst="rect">
            <a:avLst/>
          </a:prstGeom>
        </p:spPr>
      </p:pic>
      <p:pic>
        <p:nvPicPr>
          <p:cNvPr id="65" name="Picture 64" descr="A blue arrow pointing to a black background&#10;&#10;AI-generated content may be incorrect.">
            <a:extLst>
              <a:ext uri="{FF2B5EF4-FFF2-40B4-BE49-F238E27FC236}">
                <a16:creationId xmlns:a16="http://schemas.microsoft.com/office/drawing/2014/main" id="{A0FD561A-356D-1FB7-B439-D3A558997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7" y="2344989"/>
            <a:ext cx="2381250" cy="2057400"/>
          </a:xfrm>
          <a:prstGeom prst="rect">
            <a:avLst/>
          </a:prstGeom>
        </p:spPr>
      </p:pic>
      <p:pic>
        <p:nvPicPr>
          <p:cNvPr id="67" name="Picture 66" descr="A thin blue line on a black background&#10;&#10;AI-generated content may be incorrect.">
            <a:extLst>
              <a:ext uri="{FF2B5EF4-FFF2-40B4-BE49-F238E27FC236}">
                <a16:creationId xmlns:a16="http://schemas.microsoft.com/office/drawing/2014/main" id="{C654349C-DFFB-0574-2DB8-A618F39B08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898" y="3680460"/>
            <a:ext cx="2723342" cy="590550"/>
          </a:xfrm>
          <a:prstGeom prst="rect">
            <a:avLst/>
          </a:prstGeom>
        </p:spPr>
      </p:pic>
      <p:pic>
        <p:nvPicPr>
          <p:cNvPr id="69" name="Picture 68" descr="A blue line on a black background&#10;&#10;AI-generated content may be incorrect.">
            <a:extLst>
              <a:ext uri="{FF2B5EF4-FFF2-40B4-BE49-F238E27FC236}">
                <a16:creationId xmlns:a16="http://schemas.microsoft.com/office/drawing/2014/main" id="{1A06DBC0-EFF5-60D6-BBA2-FB48AE93A0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30" y="2676525"/>
            <a:ext cx="3390900" cy="180975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ACA6B41-C3D6-034C-949C-E704EBE22D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6821" y="3326177"/>
            <a:ext cx="6688143" cy="24819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1F104A4-BBFC-70DF-31FB-B7958E4C7D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0307" y="1283460"/>
            <a:ext cx="3937085" cy="229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235" y="1252735"/>
            <a:ext cx="6539389" cy="28227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70678" y="4296629"/>
            <a:ext cx="7450643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section of ETH Zurich IT Services </a:t>
            </a:r>
            <a:r>
              <a:rPr lang="en-US" sz="2000" b="1" spc="-1" dirty="0"/>
              <a:t>- </a:t>
            </a:r>
            <a:r>
              <a:rPr lang="en-US" sz="2000" dirty="0"/>
              <a:t>https://sis.id.ethz.ch/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About 45 experts in various areas of scientific computing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a background in different areas of science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C30E16-1716-6B85-70E8-7E1D21607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4424" y="6363651"/>
            <a:ext cx="274268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0132C7-090F-406F-B9B2-64C1CEF7AF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3B4AE-7F83-3E01-3253-FC676EB6C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20" y="6452512"/>
            <a:ext cx="1095528" cy="27626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CEDEF7-FDA6-04DC-5009-D9C5E3E99BD2}"/>
              </a:ext>
            </a:extLst>
          </p:cNvPr>
          <p:cNvSpPr/>
          <p:nvPr/>
        </p:nvSpPr>
        <p:spPr>
          <a:xfrm>
            <a:off x="438410" y="170347"/>
            <a:ext cx="11418698" cy="918144"/>
          </a:xfrm>
          <a:prstGeom prst="roundRect">
            <a:avLst/>
          </a:prstGeom>
          <a:solidFill>
            <a:srgbClr val="215CAF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spc="-1" dirty="0">
                <a:solidFill>
                  <a:schemeClr val="tx1"/>
                </a:solidFill>
              </a:rPr>
              <a:t>Scientific IT Services @ ETH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9775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91D98-1570-1C77-E4AF-55783B9E3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questions are we going to address 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2BAE6-2069-980D-9FB6-16928AA5F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15" y="1412875"/>
            <a:ext cx="11055048" cy="4680000"/>
          </a:xfrm>
        </p:spPr>
        <p:txBody>
          <a:bodyPr/>
          <a:lstStyle/>
          <a:p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What is a Trusted Research Environment (TRE) and what purpose it serves in academic research ?</a:t>
            </a:r>
          </a:p>
          <a:p>
            <a:endParaRPr lang="en-US" sz="2600" b="0" i="0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r>
              <a:rPr lang="en-US" sz="2600" dirty="0">
                <a:solidFill>
                  <a:schemeClr val="bg1">
                    <a:lumMod val="65000"/>
                  </a:schemeClr>
                </a:solidFill>
              </a:rPr>
              <a:t>Why Switzerland needs a Swiss Trusted Research Environment for research ?</a:t>
            </a:r>
            <a:endParaRPr lang="en-US" sz="2600" i="0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endParaRPr lang="en-US" sz="2600" b="0" i="0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How academic research </a:t>
            </a:r>
            <a:r>
              <a:rPr lang="en-US" sz="26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usecases</a:t>
            </a:r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are enabled on a versatile TRE ?</a:t>
            </a:r>
          </a:p>
          <a:p>
            <a:endParaRPr lang="en-US" sz="2600" b="0" i="0" dirty="0">
              <a:solidFill>
                <a:schemeClr val="bg1">
                  <a:lumMod val="50000"/>
                </a:schemeClr>
              </a:solidFill>
              <a:effectLst/>
            </a:endParaRPr>
          </a:p>
          <a:p>
            <a:r>
              <a:rPr lang="en-US" sz="2600" b="1" i="0" dirty="0">
                <a:effectLst/>
              </a:rPr>
              <a:t>What challenges one has to face when building a TRE service ?</a:t>
            </a:r>
          </a:p>
          <a:p>
            <a:pPr marL="0" indent="0">
              <a:buNone/>
            </a:pPr>
            <a:endParaRPr lang="en-US" sz="2600" b="0" i="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F6168-A6E0-E423-F44D-414EF01E4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20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721961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244C1-EE0E-E171-93B2-F96E3AD7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21</a:t>
            </a:fld>
            <a:endParaRPr lang="de-CH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3E4A43-DACF-EF24-A82F-61E6B0A57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562" y="1279065"/>
            <a:ext cx="2154311" cy="13368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4171D6-FDE3-F6A1-1943-DBBEE79AE183}"/>
              </a:ext>
            </a:extLst>
          </p:cNvPr>
          <p:cNvSpPr txBox="1"/>
          <p:nvPr/>
        </p:nvSpPr>
        <p:spPr>
          <a:xfrm>
            <a:off x="8530592" y="2679886"/>
            <a:ext cx="38862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Legal and </a:t>
            </a:r>
            <a:r>
              <a:rPr lang="en-US" sz="26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Security </a:t>
            </a:r>
            <a:r>
              <a:rPr lang="en-US" sz="26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compliance</a:t>
            </a:r>
            <a:endParaRPr lang="en-US" sz="2600" b="1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29C0A1-2E12-6023-E8A0-32FCA3BF2CC6}"/>
              </a:ext>
            </a:extLst>
          </p:cNvPr>
          <p:cNvGrpSpPr/>
          <p:nvPr/>
        </p:nvGrpSpPr>
        <p:grpSpPr>
          <a:xfrm>
            <a:off x="8119628" y="3965458"/>
            <a:ext cx="1554348" cy="1559430"/>
            <a:chOff x="5572070" y="769502"/>
            <a:chExt cx="935855" cy="994224"/>
          </a:xfrm>
        </p:grpSpPr>
        <p:pic>
          <p:nvPicPr>
            <p:cNvPr id="15" name="Graphic 11" descr="Hospital with solid fill">
              <a:extLst>
                <a:ext uri="{FF2B5EF4-FFF2-40B4-BE49-F238E27FC236}">
                  <a16:creationId xmlns:a16="http://schemas.microsoft.com/office/drawing/2014/main" id="{F6E32F0B-0C5E-E280-60B0-8008EA17E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72070" y="849326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2" descr="DNA with solid fill">
              <a:extLst>
                <a:ext uri="{FF2B5EF4-FFF2-40B4-BE49-F238E27FC236}">
                  <a16:creationId xmlns:a16="http://schemas.microsoft.com/office/drawing/2014/main" id="{D5B35E53-EBD0-EFFC-FF5F-F850DC702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24162" y="865823"/>
              <a:ext cx="345558" cy="345558"/>
            </a:xfrm>
            <a:prstGeom prst="rect">
              <a:avLst/>
            </a:prstGeom>
          </p:spPr>
        </p:pic>
        <p:pic>
          <p:nvPicPr>
            <p:cNvPr id="17" name="Graphic 13" descr="Flask with solid fill">
              <a:extLst>
                <a:ext uri="{FF2B5EF4-FFF2-40B4-BE49-F238E27FC236}">
                  <a16:creationId xmlns:a16="http://schemas.microsoft.com/office/drawing/2014/main" id="{DB048733-8B8B-88F9-3540-49A9D7AF1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66046" y="769502"/>
              <a:ext cx="441879" cy="44187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1FAEA34-E59D-E0DD-5CBB-AB98720EA795}"/>
              </a:ext>
            </a:extLst>
          </p:cNvPr>
          <p:cNvSpPr/>
          <p:nvPr/>
        </p:nvSpPr>
        <p:spPr>
          <a:xfrm>
            <a:off x="7111382" y="5448523"/>
            <a:ext cx="4384534" cy="8910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de-CH" sz="26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Data Transfer and Processing </a:t>
            </a:r>
            <a:r>
              <a:rPr lang="de-CH" sz="26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Agreements</a:t>
            </a:r>
            <a:endParaRPr lang="de-CH" sz="2600" b="1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0D1AF9-33F6-D6F9-D4C0-E516DCD7446E}"/>
              </a:ext>
            </a:extLst>
          </p:cNvPr>
          <p:cNvSpPr txBox="1"/>
          <p:nvPr/>
        </p:nvSpPr>
        <p:spPr>
          <a:xfrm>
            <a:off x="566505" y="3097393"/>
            <a:ext cx="134559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Trust</a:t>
            </a:r>
            <a:endParaRPr lang="en-US" sz="2600" b="1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FD6E05-E75D-6D6A-F69B-DFFAF37EA8F0}"/>
              </a:ext>
            </a:extLst>
          </p:cNvPr>
          <p:cNvSpPr txBox="1"/>
          <p:nvPr/>
        </p:nvSpPr>
        <p:spPr>
          <a:xfrm>
            <a:off x="726492" y="1371836"/>
            <a:ext cx="215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Researchers,</a:t>
            </a:r>
          </a:p>
          <a:p>
            <a:r>
              <a:rPr lang="en-GB" dirty="0"/>
              <a:t>Data providers, </a:t>
            </a:r>
          </a:p>
          <a:p>
            <a:r>
              <a:rPr lang="en-GB" dirty="0"/>
              <a:t>CISOs, </a:t>
            </a:r>
          </a:p>
          <a:p>
            <a:r>
              <a:rPr lang="en-GB" dirty="0"/>
              <a:t>Lawyers, </a:t>
            </a:r>
          </a:p>
          <a:p>
            <a:r>
              <a:rPr lang="en-GB" dirty="0"/>
              <a:t>Public, </a:t>
            </a:r>
          </a:p>
          <a:p>
            <a:r>
              <a:rPr lang="en-GB" dirty="0"/>
              <a:t>State authorities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0D027B1-3ABA-F74A-3B42-F7905445485E}"/>
              </a:ext>
            </a:extLst>
          </p:cNvPr>
          <p:cNvSpPr/>
          <p:nvPr/>
        </p:nvSpPr>
        <p:spPr>
          <a:xfrm>
            <a:off x="2199692" y="4455189"/>
            <a:ext cx="1466850" cy="69695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System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9E721B5-16F4-6C95-6DFE-67B88E3DC6A2}"/>
              </a:ext>
            </a:extLst>
          </p:cNvPr>
          <p:cNvSpPr/>
          <p:nvPr/>
        </p:nvSpPr>
        <p:spPr>
          <a:xfrm>
            <a:off x="3857320" y="4455189"/>
            <a:ext cx="1384300" cy="69695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People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52F1E4F-0380-82F3-AD78-6E59788FC3F0}"/>
              </a:ext>
            </a:extLst>
          </p:cNvPr>
          <p:cNvSpPr/>
          <p:nvPr/>
        </p:nvSpPr>
        <p:spPr>
          <a:xfrm>
            <a:off x="2793920" y="5166452"/>
            <a:ext cx="1905079" cy="696956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Processes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05F199-1F0A-70E7-CCE8-81F7A1CEFD22}"/>
              </a:ext>
            </a:extLst>
          </p:cNvPr>
          <p:cNvSpPr txBox="1"/>
          <p:nvPr/>
        </p:nvSpPr>
        <p:spPr>
          <a:xfrm>
            <a:off x="1315590" y="5988562"/>
            <a:ext cx="53322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Secure Service Management</a:t>
            </a:r>
            <a:endParaRPr lang="en-US" sz="2600" b="1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9CCE7-9A92-02D5-7E1E-6BA6ADAF52FF}"/>
              </a:ext>
            </a:extLst>
          </p:cNvPr>
          <p:cNvSpPr txBox="1"/>
          <p:nvPr/>
        </p:nvSpPr>
        <p:spPr>
          <a:xfrm>
            <a:off x="3211279" y="3343614"/>
            <a:ext cx="50982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Usability, Flexibility, Security</a:t>
            </a:r>
            <a:endParaRPr lang="en-US" sz="2600" b="1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5122" name="Picture 2" descr="The Art of Balance – in Architecture ...">
            <a:extLst>
              <a:ext uri="{FF2B5EF4-FFF2-40B4-BE49-F238E27FC236}">
                <a16:creationId xmlns:a16="http://schemas.microsoft.com/office/drawing/2014/main" id="{58AE22EC-DDB5-55EF-8263-5CFF32B97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70" y="1253415"/>
            <a:ext cx="3047382" cy="202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3DAA5D2-18D1-7188-914A-2FD71A052955}"/>
              </a:ext>
            </a:extLst>
          </p:cNvPr>
          <p:cNvSpPr txBox="1"/>
          <p:nvPr/>
        </p:nvSpPr>
        <p:spPr>
          <a:xfrm>
            <a:off x="726492" y="265771"/>
            <a:ext cx="100861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</a:rPr>
              <a:t>What challenges one has to face when building a TRE service ?</a:t>
            </a:r>
          </a:p>
        </p:txBody>
      </p:sp>
    </p:spTree>
    <p:extLst>
      <p:ext uri="{BB962C8B-B14F-4D97-AF65-F5344CB8AC3E}">
        <p14:creationId xmlns:p14="http://schemas.microsoft.com/office/powerpoint/2010/main" val="15350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2" grpId="0"/>
      <p:bldP spid="24" grpId="0"/>
      <p:bldP spid="25" grpId="0" animBg="1"/>
      <p:bldP spid="26" grpId="0" animBg="1"/>
      <p:bldP spid="27" grpId="0" animBg="1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258075B-7C03-D925-E98F-A9C017629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44" b="70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510D3-DDF3-490E-49ED-CD4C8AA6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5628" y="4091473"/>
            <a:ext cx="8120743" cy="877163"/>
          </a:xfrm>
          <a:solidFill>
            <a:srgbClr val="FFFFFF">
              <a:alpha val="91000"/>
            </a:srgbClr>
          </a:solidFill>
          <a:ln w="279400" cap="sq" cmpd="thinThick" algn="ctr">
            <a:solidFill>
              <a:srgbClr val="FFFFFF">
                <a:alpha val="91000"/>
              </a:srgbClr>
            </a:solidFill>
            <a:prstDash val="solid"/>
            <a:miter lim="800000"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200" dirty="0">
                <a:solidFill>
                  <a:srgbClr val="262626"/>
                </a:solidFill>
              </a:rPr>
              <a:t>https://unlimited.ethz.ch/display/LeoMed2/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C45A9B-7093-6E0E-FE2B-7669AFE15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020" y="1518103"/>
            <a:ext cx="974270" cy="1397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60DFE0-92F7-6891-A1B1-833232538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020" y="1489109"/>
            <a:ext cx="974270" cy="1425998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A99B145D-A665-DF48-C93F-4316A058E5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C8B351-CA2E-B3DB-C928-75CD8E78B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950" y="196808"/>
            <a:ext cx="1253458" cy="148910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260AA9-E93F-2836-2019-58C120F539AD}"/>
              </a:ext>
            </a:extLst>
          </p:cNvPr>
          <p:cNvSpPr/>
          <p:nvPr/>
        </p:nvSpPr>
        <p:spPr>
          <a:xfrm rot="19381964">
            <a:off x="3482967" y="1494093"/>
            <a:ext cx="444034" cy="110141"/>
          </a:xfrm>
          <a:custGeom>
            <a:avLst/>
            <a:gdLst>
              <a:gd name="connsiteX0" fmla="*/ 4977524 w 5181536"/>
              <a:gd name="connsiteY0" fmla="*/ 2204561 h 2204720"/>
              <a:gd name="connsiteX1" fmla="*/ 4978963 w 5181536"/>
              <a:gd name="connsiteY1" fmla="*/ 2204720 h 2204720"/>
              <a:gd name="connsiteX2" fmla="*/ 4975925 w 5181536"/>
              <a:gd name="connsiteY2" fmla="*/ 2204720 h 2204720"/>
              <a:gd name="connsiteX3" fmla="*/ 161616 w 5181536"/>
              <a:gd name="connsiteY3" fmla="*/ 0 h 2204720"/>
              <a:gd name="connsiteX4" fmla="*/ 4796392 w 5181536"/>
              <a:gd name="connsiteY4" fmla="*/ 0 h 2204720"/>
              <a:gd name="connsiteX5" fmla="*/ 4812137 w 5181536"/>
              <a:gd name="connsiteY5" fmla="*/ 1593 h 2204720"/>
              <a:gd name="connsiteX6" fmla="*/ 4894426 w 5181536"/>
              <a:gd name="connsiteY6" fmla="*/ 14642 h 2204720"/>
              <a:gd name="connsiteX7" fmla="*/ 4978690 w 5181536"/>
              <a:gd name="connsiteY7" fmla="*/ 35503 h 2204720"/>
              <a:gd name="connsiteX8" fmla="*/ 5012495 w 5181536"/>
              <a:gd name="connsiteY8" fmla="*/ 62247 h 2204720"/>
              <a:gd name="connsiteX9" fmla="*/ 4916286 w 5181536"/>
              <a:gd name="connsiteY9" fmla="*/ 114382 h 2204720"/>
              <a:gd name="connsiteX10" fmla="*/ 4830169 w 5181536"/>
              <a:gd name="connsiteY10" fmla="*/ 165340 h 2204720"/>
              <a:gd name="connsiteX11" fmla="*/ 4871713 w 5181536"/>
              <a:gd name="connsiteY11" fmla="*/ 170724 h 2204720"/>
              <a:gd name="connsiteX12" fmla="*/ 4935793 w 5181536"/>
              <a:gd name="connsiteY12" fmla="*/ 193938 h 2204720"/>
              <a:gd name="connsiteX13" fmla="*/ 4749937 w 5181536"/>
              <a:gd name="connsiteY13" fmla="*/ 266756 h 2204720"/>
              <a:gd name="connsiteX14" fmla="*/ 4935616 w 5181536"/>
              <a:gd name="connsiteY14" fmla="*/ 367849 h 2204720"/>
              <a:gd name="connsiteX15" fmla="*/ 4898780 w 5181536"/>
              <a:gd name="connsiteY15" fmla="*/ 402831 h 2204720"/>
              <a:gd name="connsiteX16" fmla="*/ 4974129 w 5181536"/>
              <a:gd name="connsiteY16" fmla="*/ 434960 h 2204720"/>
              <a:gd name="connsiteX17" fmla="*/ 4907018 w 5181536"/>
              <a:gd name="connsiteY17" fmla="*/ 473472 h 2204720"/>
              <a:gd name="connsiteX18" fmla="*/ 4771620 w 5181536"/>
              <a:gd name="connsiteY18" fmla="*/ 540406 h 2204720"/>
              <a:gd name="connsiteX19" fmla="*/ 4879597 w 5181536"/>
              <a:gd name="connsiteY19" fmla="*/ 589188 h 2204720"/>
              <a:gd name="connsiteX20" fmla="*/ 4855207 w 5181536"/>
              <a:gd name="connsiteY20" fmla="*/ 643176 h 2204720"/>
              <a:gd name="connsiteX21" fmla="*/ 4928202 w 5181536"/>
              <a:gd name="connsiteY21" fmla="*/ 655121 h 2204720"/>
              <a:gd name="connsiteX22" fmla="*/ 4981014 w 5181536"/>
              <a:gd name="connsiteY22" fmla="*/ 669420 h 2204720"/>
              <a:gd name="connsiteX23" fmla="*/ 4951916 w 5181536"/>
              <a:gd name="connsiteY23" fmla="*/ 683042 h 2204720"/>
              <a:gd name="connsiteX24" fmla="*/ 4843262 w 5181536"/>
              <a:gd name="connsiteY24" fmla="*/ 716171 h 2204720"/>
              <a:gd name="connsiteX25" fmla="*/ 4925171 w 5181536"/>
              <a:gd name="connsiteY25" fmla="*/ 716848 h 2204720"/>
              <a:gd name="connsiteX26" fmla="*/ 5009435 w 5181536"/>
              <a:gd name="connsiteY26" fmla="*/ 737708 h 2204720"/>
              <a:gd name="connsiteX27" fmla="*/ 4900781 w 5181536"/>
              <a:gd name="connsiteY27" fmla="*/ 770837 h 2204720"/>
              <a:gd name="connsiteX28" fmla="*/ 4871683 w 5181536"/>
              <a:gd name="connsiteY28" fmla="*/ 784459 h 2204720"/>
              <a:gd name="connsiteX29" fmla="*/ 4904311 w 5181536"/>
              <a:gd name="connsiteY29" fmla="*/ 801111 h 2204720"/>
              <a:gd name="connsiteX30" fmla="*/ 5009935 w 5181536"/>
              <a:gd name="connsiteY30" fmla="*/ 829709 h 2204720"/>
              <a:gd name="connsiteX31" fmla="*/ 4950562 w 5181536"/>
              <a:gd name="connsiteY31" fmla="*/ 846862 h 2204720"/>
              <a:gd name="connsiteX32" fmla="*/ 4872183 w 5181536"/>
              <a:gd name="connsiteY32" fmla="*/ 876460 h 2204720"/>
              <a:gd name="connsiteX33" fmla="*/ 4978983 w 5181536"/>
              <a:gd name="connsiteY33" fmla="*/ 915150 h 2204720"/>
              <a:gd name="connsiteX34" fmla="*/ 5010435 w 5181536"/>
              <a:gd name="connsiteY34" fmla="*/ 921711 h 2204720"/>
              <a:gd name="connsiteX35" fmla="*/ 5083430 w 5181536"/>
              <a:gd name="connsiteY35" fmla="*/ 933656 h 2204720"/>
              <a:gd name="connsiteX36" fmla="*/ 5175432 w 5181536"/>
              <a:gd name="connsiteY36" fmla="*/ 933156 h 2204720"/>
              <a:gd name="connsiteX37" fmla="*/ 4986045 w 5181536"/>
              <a:gd name="connsiteY37" fmla="*/ 975699 h 2204720"/>
              <a:gd name="connsiteX38" fmla="*/ 5096376 w 5181536"/>
              <a:gd name="connsiteY38" fmla="*/ 1044663 h 2204720"/>
              <a:gd name="connsiteX39" fmla="*/ 5079723 w 5181536"/>
              <a:gd name="connsiteY39" fmla="*/ 1077292 h 2204720"/>
              <a:gd name="connsiteX40" fmla="*/ 5113528 w 5181536"/>
              <a:gd name="connsiteY40" fmla="*/ 1104036 h 2204720"/>
              <a:gd name="connsiteX41" fmla="*/ 4914050 w 5181536"/>
              <a:gd name="connsiteY41" fmla="*/ 1147757 h 2204720"/>
              <a:gd name="connsiteX42" fmla="*/ 4655199 w 5181536"/>
              <a:gd name="connsiteY42" fmla="*/ 1208630 h 2204720"/>
              <a:gd name="connsiteX43" fmla="*/ 4811280 w 5181536"/>
              <a:gd name="connsiteY43" fmla="*/ 1231343 h 2204720"/>
              <a:gd name="connsiteX44" fmla="*/ 4858708 w 5181536"/>
              <a:gd name="connsiteY44" fmla="*/ 1287186 h 2204720"/>
              <a:gd name="connsiteX45" fmla="*/ 4821872 w 5181536"/>
              <a:gd name="connsiteY45" fmla="*/ 1322168 h 2204720"/>
              <a:gd name="connsiteX46" fmla="*/ 4655022 w 5181536"/>
              <a:gd name="connsiteY46" fmla="*/ 1382541 h 2204720"/>
              <a:gd name="connsiteX47" fmla="*/ 4917904 w 5181536"/>
              <a:gd name="connsiteY47" fmla="*/ 1443944 h 2204720"/>
              <a:gd name="connsiteX48" fmla="*/ 4962978 w 5181536"/>
              <a:gd name="connsiteY48" fmla="*/ 1479603 h 2204720"/>
              <a:gd name="connsiteX49" fmla="*/ 4935057 w 5181536"/>
              <a:gd name="connsiteY49" fmla="*/ 1503317 h 2204720"/>
              <a:gd name="connsiteX50" fmla="*/ 4836494 w 5181536"/>
              <a:gd name="connsiteY50" fmla="*/ 1535269 h 2204720"/>
              <a:gd name="connsiteX51" fmla="*/ 5002668 w 5181536"/>
              <a:gd name="connsiteY51" fmla="*/ 1556805 h 2204720"/>
              <a:gd name="connsiteX52" fmla="*/ 5027558 w 5181536"/>
              <a:gd name="connsiteY52" fmla="*/ 1594818 h 2204720"/>
              <a:gd name="connsiteX53" fmla="*/ 4800159 w 5181536"/>
              <a:gd name="connsiteY53" fmla="*/ 1662252 h 2204720"/>
              <a:gd name="connsiteX54" fmla="*/ 4988869 w 5181536"/>
              <a:gd name="connsiteY54" fmla="*/ 1701618 h 2204720"/>
              <a:gd name="connsiteX55" fmla="*/ 4967343 w 5181536"/>
              <a:gd name="connsiteY55" fmla="*/ 1722678 h 2204720"/>
              <a:gd name="connsiteX56" fmla="*/ 4872444 w 5181536"/>
              <a:gd name="connsiteY56" fmla="*/ 1727608 h 2204720"/>
              <a:gd name="connsiteX57" fmla="*/ 4869638 w 5181536"/>
              <a:gd name="connsiteY57" fmla="*/ 1727470 h 2204720"/>
              <a:gd name="connsiteX58" fmla="*/ 4838671 w 5181536"/>
              <a:gd name="connsiteY58" fmla="*/ 1729363 h 2204720"/>
              <a:gd name="connsiteX59" fmla="*/ 4872444 w 5181536"/>
              <a:gd name="connsiteY59" fmla="*/ 1727608 h 2204720"/>
              <a:gd name="connsiteX60" fmla="*/ 4903624 w 5181536"/>
              <a:gd name="connsiteY60" fmla="*/ 1729142 h 2204720"/>
              <a:gd name="connsiteX61" fmla="*/ 4965125 w 5181536"/>
              <a:gd name="connsiteY61" fmla="*/ 1724848 h 2204720"/>
              <a:gd name="connsiteX62" fmla="*/ 4967343 w 5181536"/>
              <a:gd name="connsiteY62" fmla="*/ 1722678 h 2204720"/>
              <a:gd name="connsiteX63" fmla="*/ 4982215 w 5181536"/>
              <a:gd name="connsiteY63" fmla="*/ 1721905 h 2204720"/>
              <a:gd name="connsiteX64" fmla="*/ 5125944 w 5181536"/>
              <a:gd name="connsiteY64" fmla="*/ 1736777 h 2204720"/>
              <a:gd name="connsiteX65" fmla="*/ 5139566 w 5181536"/>
              <a:gd name="connsiteY65" fmla="*/ 1765875 h 2204720"/>
              <a:gd name="connsiteX66" fmla="*/ 4987515 w 5181536"/>
              <a:gd name="connsiteY66" fmla="*/ 1865438 h 2204720"/>
              <a:gd name="connsiteX67" fmla="*/ 4900221 w 5181536"/>
              <a:gd name="connsiteY67" fmla="*/ 1906304 h 2204720"/>
              <a:gd name="connsiteX68" fmla="*/ 4992223 w 5181536"/>
              <a:gd name="connsiteY68" fmla="*/ 1905804 h 2204720"/>
              <a:gd name="connsiteX69" fmla="*/ 5038473 w 5181536"/>
              <a:gd name="connsiteY69" fmla="*/ 1951555 h 2204720"/>
              <a:gd name="connsiteX70" fmla="*/ 4971363 w 5181536"/>
              <a:gd name="connsiteY70" fmla="*/ 1990068 h 2204720"/>
              <a:gd name="connsiteX71" fmla="*/ 5033089 w 5181536"/>
              <a:gd name="connsiteY71" fmla="*/ 1993098 h 2204720"/>
              <a:gd name="connsiteX72" fmla="*/ 4913167 w 5181536"/>
              <a:gd name="connsiteY72" fmla="*/ 2017312 h 2204720"/>
              <a:gd name="connsiteX73" fmla="*/ 4868593 w 5181536"/>
              <a:gd name="connsiteY73" fmla="*/ 2073655 h 2204720"/>
              <a:gd name="connsiteX74" fmla="*/ 5028205 w 5181536"/>
              <a:gd name="connsiteY74" fmla="*/ 2126643 h 2204720"/>
              <a:gd name="connsiteX75" fmla="*/ 4908283 w 5181536"/>
              <a:gd name="connsiteY75" fmla="*/ 2150857 h 2204720"/>
              <a:gd name="connsiteX76" fmla="*/ 4848910 w 5181536"/>
              <a:gd name="connsiteY76" fmla="*/ 2168010 h 2204720"/>
              <a:gd name="connsiteX77" fmla="*/ 4900545 w 5181536"/>
              <a:gd name="connsiteY77" fmla="*/ 2172217 h 2204720"/>
              <a:gd name="connsiteX78" fmla="*/ 4947321 w 5181536"/>
              <a:gd name="connsiteY78" fmla="*/ 2202279 h 2204720"/>
              <a:gd name="connsiteX79" fmla="*/ 4953722 w 5181536"/>
              <a:gd name="connsiteY79" fmla="*/ 2204720 h 2204720"/>
              <a:gd name="connsiteX80" fmla="*/ 179742 w 5181536"/>
              <a:gd name="connsiteY80" fmla="*/ 2204720 h 2204720"/>
              <a:gd name="connsiteX81" fmla="*/ 181339 w 5181536"/>
              <a:gd name="connsiteY81" fmla="*/ 2203342 h 2204720"/>
              <a:gd name="connsiteX82" fmla="*/ 257745 w 5181536"/>
              <a:gd name="connsiteY82" fmla="*/ 2169595 h 2204720"/>
              <a:gd name="connsiteX83" fmla="*/ 344325 w 5181536"/>
              <a:gd name="connsiteY83" fmla="*/ 2119428 h 2204720"/>
              <a:gd name="connsiteX84" fmla="*/ 302833 w 5181536"/>
              <a:gd name="connsiteY84" fmla="*/ 2113663 h 2204720"/>
              <a:gd name="connsiteX85" fmla="*/ 238968 w 5181536"/>
              <a:gd name="connsiteY85" fmla="*/ 2089864 h 2204720"/>
              <a:gd name="connsiteX86" fmla="*/ 425484 w 5181536"/>
              <a:gd name="connsiteY86" fmla="*/ 2018751 h 2204720"/>
              <a:gd name="connsiteX87" fmla="*/ 240738 w 5181536"/>
              <a:gd name="connsiteY87" fmla="*/ 1915961 h 2204720"/>
              <a:gd name="connsiteX88" fmla="*/ 277893 w 5181536"/>
              <a:gd name="connsiteY88" fmla="*/ 1881318 h 2204720"/>
              <a:gd name="connsiteX89" fmla="*/ 202842 w 5181536"/>
              <a:gd name="connsiteY89" fmla="*/ 1848501 h 2204720"/>
              <a:gd name="connsiteX90" fmla="*/ 270303 w 5181536"/>
              <a:gd name="connsiteY90" fmla="*/ 1810604 h 2204720"/>
              <a:gd name="connsiteX91" fmla="*/ 406309 w 5181536"/>
              <a:gd name="connsiteY91" fmla="*/ 1744914 h 2204720"/>
              <a:gd name="connsiteX92" fmla="*/ 298783 w 5181536"/>
              <a:gd name="connsiteY92" fmla="*/ 1695145 h 2204720"/>
              <a:gd name="connsiteX93" fmla="*/ 323667 w 5181536"/>
              <a:gd name="connsiteY93" fmla="*/ 1641382 h 2204720"/>
              <a:gd name="connsiteX94" fmla="*/ 250785 w 5181536"/>
              <a:gd name="connsiteY94" fmla="*/ 1628769 h 2204720"/>
              <a:gd name="connsiteX95" fmla="*/ 198106 w 5181536"/>
              <a:gd name="connsiteY95" fmla="*/ 1613987 h 2204720"/>
              <a:gd name="connsiteX96" fmla="*/ 227328 w 5181536"/>
              <a:gd name="connsiteY96" fmla="*/ 1600632 h 2204720"/>
              <a:gd name="connsiteX97" fmla="*/ 336281 w 5181536"/>
              <a:gd name="connsiteY97" fmla="*/ 1568500 h 2204720"/>
              <a:gd name="connsiteX98" fmla="*/ 254381 w 5181536"/>
              <a:gd name="connsiteY98" fmla="*/ 1567073 h 2204720"/>
              <a:gd name="connsiteX99" fmla="*/ 170312 w 5181536"/>
              <a:gd name="connsiteY99" fmla="*/ 1545441 h 2204720"/>
              <a:gd name="connsiteX100" fmla="*/ 279265 w 5181536"/>
              <a:gd name="connsiteY100" fmla="*/ 1513310 h 2204720"/>
              <a:gd name="connsiteX101" fmla="*/ 308487 w 5181536"/>
              <a:gd name="connsiteY101" fmla="*/ 1499955 h 2204720"/>
              <a:gd name="connsiteX102" fmla="*/ 276012 w 5181536"/>
              <a:gd name="connsiteY102" fmla="*/ 1483004 h 2204720"/>
              <a:gd name="connsiteX103" fmla="*/ 170655 w 5181536"/>
              <a:gd name="connsiteY103" fmla="*/ 1453439 h 2204720"/>
              <a:gd name="connsiteX104" fmla="*/ 230183 w 5181536"/>
              <a:gd name="connsiteY104" fmla="*/ 1436831 h 2204720"/>
              <a:gd name="connsiteX105" fmla="*/ 308830 w 5181536"/>
              <a:gd name="connsiteY105" fmla="*/ 1407953 h 2204720"/>
              <a:gd name="connsiteX106" fmla="*/ 202388 w 5181536"/>
              <a:gd name="connsiteY106" fmla="*/ 1368286 h 2204720"/>
              <a:gd name="connsiteX107" fmla="*/ 170998 w 5181536"/>
              <a:gd name="connsiteY107" fmla="*/ 1361437 h 2204720"/>
              <a:gd name="connsiteX108" fmla="*/ 98116 w 5181536"/>
              <a:gd name="connsiteY108" fmla="*/ 1348824 h 2204720"/>
              <a:gd name="connsiteX109" fmla="*/ 6114 w 5181536"/>
              <a:gd name="connsiteY109" fmla="*/ 1348481 h 2204720"/>
              <a:gd name="connsiteX110" fmla="*/ 195882 w 5181536"/>
              <a:gd name="connsiteY110" fmla="*/ 1307674 h 2204720"/>
              <a:gd name="connsiteX111" fmla="*/ 86188 w 5181536"/>
              <a:gd name="connsiteY111" fmla="*/ 1237702 h 2204720"/>
              <a:gd name="connsiteX112" fmla="*/ 103139 w 5181536"/>
              <a:gd name="connsiteY112" fmla="*/ 1205227 h 2204720"/>
              <a:gd name="connsiteX113" fmla="*/ 69580 w 5181536"/>
              <a:gd name="connsiteY113" fmla="*/ 1178174 h 2204720"/>
              <a:gd name="connsiteX114" fmla="*/ 269451 w 5181536"/>
              <a:gd name="connsiteY114" fmla="*/ 1136284 h 2204720"/>
              <a:gd name="connsiteX115" fmla="*/ 528849 w 5181536"/>
              <a:gd name="connsiteY115" fmla="*/ 1077785 h 2204720"/>
              <a:gd name="connsiteX116" fmla="*/ 372982 w 5181536"/>
              <a:gd name="connsiteY116" fmla="*/ 1053642 h 2204720"/>
              <a:gd name="connsiteX117" fmla="*/ 326068 w 5181536"/>
              <a:gd name="connsiteY117" fmla="*/ 997368 h 2204720"/>
              <a:gd name="connsiteX118" fmla="*/ 363223 w 5181536"/>
              <a:gd name="connsiteY118" fmla="*/ 962725 h 2204720"/>
              <a:gd name="connsiteX119" fmla="*/ 530619 w 5181536"/>
              <a:gd name="connsiteY119" fmla="*/ 903883 h 2204720"/>
              <a:gd name="connsiteX120" fmla="*/ 268311 w 5181536"/>
              <a:gd name="connsiteY120" fmla="*/ 840074 h 2204720"/>
              <a:gd name="connsiteX121" fmla="*/ 223566 w 5181536"/>
              <a:gd name="connsiteY121" fmla="*/ 804003 h 2204720"/>
              <a:gd name="connsiteX122" fmla="*/ 251703 w 5181536"/>
              <a:gd name="connsiteY122" fmla="*/ 780546 h 2204720"/>
              <a:gd name="connsiteX123" fmla="*/ 350554 w 5181536"/>
              <a:gd name="connsiteY123" fmla="*/ 749499 h 2204720"/>
              <a:gd name="connsiteX124" fmla="*/ 184585 w 5181536"/>
              <a:gd name="connsiteY124" fmla="*/ 726440 h 2204720"/>
              <a:gd name="connsiteX125" fmla="*/ 160044 w 5181536"/>
              <a:gd name="connsiteY125" fmla="*/ 688201 h 2204720"/>
              <a:gd name="connsiteX126" fmla="*/ 388052 w 5181536"/>
              <a:gd name="connsiteY126" fmla="*/ 622854 h 2204720"/>
              <a:gd name="connsiteX127" fmla="*/ 199711 w 5181536"/>
              <a:gd name="connsiteY127" fmla="*/ 581760 h 2204720"/>
              <a:gd name="connsiteX128" fmla="*/ 221428 w 5181536"/>
              <a:gd name="connsiteY128" fmla="*/ 560899 h 2204720"/>
              <a:gd name="connsiteX129" fmla="*/ 350156 w 5181536"/>
              <a:gd name="connsiteY129" fmla="*/ 555393 h 2204720"/>
              <a:gd name="connsiteX130" fmla="*/ 223666 w 5181536"/>
              <a:gd name="connsiteY130" fmla="*/ 558749 h 2204720"/>
              <a:gd name="connsiteX131" fmla="*/ 221428 w 5181536"/>
              <a:gd name="connsiteY131" fmla="*/ 560899 h 2204720"/>
              <a:gd name="connsiteX132" fmla="*/ 206550 w 5181536"/>
              <a:gd name="connsiteY132" fmla="*/ 561535 h 2204720"/>
              <a:gd name="connsiteX133" fmla="*/ 62963 w 5181536"/>
              <a:gd name="connsiteY133" fmla="*/ 545346 h 2204720"/>
              <a:gd name="connsiteX134" fmla="*/ 49609 w 5181536"/>
              <a:gd name="connsiteY134" fmla="*/ 516125 h 2204720"/>
              <a:gd name="connsiteX135" fmla="*/ 202565 w 5181536"/>
              <a:gd name="connsiteY135" fmla="*/ 417959 h 2204720"/>
              <a:gd name="connsiteX136" fmla="*/ 290230 w 5181536"/>
              <a:gd name="connsiteY136" fmla="*/ 377895 h 2204720"/>
              <a:gd name="connsiteX137" fmla="*/ 198228 w 5181536"/>
              <a:gd name="connsiteY137" fmla="*/ 377552 h 2204720"/>
              <a:gd name="connsiteX138" fmla="*/ 152398 w 5181536"/>
              <a:gd name="connsiteY138" fmla="*/ 331379 h 2204720"/>
              <a:gd name="connsiteX139" fmla="*/ 219859 w 5181536"/>
              <a:gd name="connsiteY139" fmla="*/ 293483 h 2204720"/>
              <a:gd name="connsiteX140" fmla="*/ 158163 w 5181536"/>
              <a:gd name="connsiteY140" fmla="*/ 289887 h 2204720"/>
              <a:gd name="connsiteX141" fmla="*/ 278302 w 5181536"/>
              <a:gd name="connsiteY141" fmla="*/ 266773 h 2204720"/>
              <a:gd name="connsiteX142" fmla="*/ 323391 w 5181536"/>
              <a:gd name="connsiteY142" fmla="*/ 210841 h 2204720"/>
              <a:gd name="connsiteX143" fmla="*/ 164271 w 5181536"/>
              <a:gd name="connsiteY143" fmla="*/ 156393 h 2204720"/>
              <a:gd name="connsiteX144" fmla="*/ 284410 w 5181536"/>
              <a:gd name="connsiteY144" fmla="*/ 133279 h 2204720"/>
              <a:gd name="connsiteX145" fmla="*/ 343937 w 5181536"/>
              <a:gd name="connsiteY145" fmla="*/ 116671 h 2204720"/>
              <a:gd name="connsiteX146" fmla="*/ 292343 w 5181536"/>
              <a:gd name="connsiteY146" fmla="*/ 111990 h 2204720"/>
              <a:gd name="connsiteX147" fmla="*/ 144410 w 5181536"/>
              <a:gd name="connsiteY147" fmla="*/ 66559 h 2204720"/>
              <a:gd name="connsiteX148" fmla="*/ 27866 w 5181536"/>
              <a:gd name="connsiteY148" fmla="*/ 27977 h 2204720"/>
              <a:gd name="connsiteX149" fmla="*/ 127802 w 5181536"/>
              <a:gd name="connsiteY149" fmla="*/ 7032 h 2204720"/>
              <a:gd name="connsiteX150" fmla="*/ 158584 w 5181536"/>
              <a:gd name="connsiteY150" fmla="*/ 1130 h 22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181536" h="2204720">
                <a:moveTo>
                  <a:pt x="4977524" y="2204561"/>
                </a:moveTo>
                <a:lnTo>
                  <a:pt x="4978963" y="2204720"/>
                </a:lnTo>
                <a:lnTo>
                  <a:pt x="4975925" y="2204720"/>
                </a:lnTo>
                <a:close/>
                <a:moveTo>
                  <a:pt x="161616" y="0"/>
                </a:moveTo>
                <a:lnTo>
                  <a:pt x="4796392" y="0"/>
                </a:lnTo>
                <a:lnTo>
                  <a:pt x="4812137" y="1593"/>
                </a:lnTo>
                <a:cubicBezTo>
                  <a:pt x="4838505" y="4628"/>
                  <a:pt x="4864607" y="8422"/>
                  <a:pt x="4894426" y="14642"/>
                </a:cubicBezTo>
                <a:cubicBezTo>
                  <a:pt x="4922752" y="20551"/>
                  <a:pt x="4950602" y="28549"/>
                  <a:pt x="4978690" y="35503"/>
                </a:cubicBezTo>
                <a:lnTo>
                  <a:pt x="5012495" y="62247"/>
                </a:lnTo>
                <a:cubicBezTo>
                  <a:pt x="4989864" y="90853"/>
                  <a:pt x="4948038" y="96428"/>
                  <a:pt x="4916286" y="114382"/>
                </a:cubicBezTo>
                <a:cubicBezTo>
                  <a:pt x="4887252" y="130799"/>
                  <a:pt x="4858875" y="148354"/>
                  <a:pt x="4830169" y="165340"/>
                </a:cubicBezTo>
                <a:cubicBezTo>
                  <a:pt x="4844018" y="167135"/>
                  <a:pt x="4858234" y="167075"/>
                  <a:pt x="4871713" y="170724"/>
                </a:cubicBezTo>
                <a:cubicBezTo>
                  <a:pt x="4893642" y="176661"/>
                  <a:pt x="4957404" y="186932"/>
                  <a:pt x="4935793" y="193938"/>
                </a:cubicBezTo>
                <a:cubicBezTo>
                  <a:pt x="4675831" y="278212"/>
                  <a:pt x="4379467" y="266380"/>
                  <a:pt x="4749937" y="266756"/>
                </a:cubicBezTo>
                <a:cubicBezTo>
                  <a:pt x="4811830" y="300454"/>
                  <a:pt x="4883604" y="320298"/>
                  <a:pt x="4935616" y="367849"/>
                </a:cubicBezTo>
                <a:cubicBezTo>
                  <a:pt x="4948114" y="379274"/>
                  <a:pt x="4890353" y="388144"/>
                  <a:pt x="4898780" y="402831"/>
                </a:cubicBezTo>
                <a:cubicBezTo>
                  <a:pt x="4912371" y="426513"/>
                  <a:pt x="4949013" y="424250"/>
                  <a:pt x="4974129" y="434960"/>
                </a:cubicBezTo>
                <a:cubicBezTo>
                  <a:pt x="4951759" y="447797"/>
                  <a:pt x="4929895" y="461560"/>
                  <a:pt x="4907018" y="473472"/>
                </a:cubicBezTo>
                <a:cubicBezTo>
                  <a:pt x="4862363" y="496724"/>
                  <a:pt x="4800484" y="499156"/>
                  <a:pt x="4771620" y="540406"/>
                </a:cubicBezTo>
                <a:cubicBezTo>
                  <a:pt x="4765109" y="549711"/>
                  <a:pt x="4866791" y="584548"/>
                  <a:pt x="4879597" y="589188"/>
                </a:cubicBezTo>
                <a:cubicBezTo>
                  <a:pt x="4871467" y="607183"/>
                  <a:pt x="4843490" y="627280"/>
                  <a:pt x="4855207" y="643176"/>
                </a:cubicBezTo>
                <a:cubicBezTo>
                  <a:pt x="4869836" y="663022"/>
                  <a:pt x="4904066" y="650086"/>
                  <a:pt x="4928202" y="655121"/>
                </a:cubicBezTo>
                <a:cubicBezTo>
                  <a:pt x="4946055" y="658845"/>
                  <a:pt x="4963410" y="664654"/>
                  <a:pt x="4981014" y="669420"/>
                </a:cubicBezTo>
                <a:cubicBezTo>
                  <a:pt x="4971314" y="673961"/>
                  <a:pt x="4962057" y="679601"/>
                  <a:pt x="4951916" y="683042"/>
                </a:cubicBezTo>
                <a:cubicBezTo>
                  <a:pt x="4916060" y="695212"/>
                  <a:pt x="4866754" y="686476"/>
                  <a:pt x="4843262" y="716171"/>
                </a:cubicBezTo>
                <a:cubicBezTo>
                  <a:pt x="4826321" y="737585"/>
                  <a:pt x="4897869" y="716622"/>
                  <a:pt x="4925171" y="716848"/>
                </a:cubicBezTo>
                <a:cubicBezTo>
                  <a:pt x="4953259" y="723801"/>
                  <a:pt x="5021348" y="711338"/>
                  <a:pt x="5009435" y="737708"/>
                </a:cubicBezTo>
                <a:cubicBezTo>
                  <a:pt x="4993846" y="772214"/>
                  <a:pt x="4936637" y="758667"/>
                  <a:pt x="4900781" y="770837"/>
                </a:cubicBezTo>
                <a:cubicBezTo>
                  <a:pt x="4890639" y="774278"/>
                  <a:pt x="4881382" y="779918"/>
                  <a:pt x="4871683" y="784459"/>
                </a:cubicBezTo>
                <a:cubicBezTo>
                  <a:pt x="4882559" y="790009"/>
                  <a:pt x="4892706" y="797313"/>
                  <a:pt x="4904311" y="801111"/>
                </a:cubicBezTo>
                <a:cubicBezTo>
                  <a:pt x="4938977" y="812457"/>
                  <a:pt x="4984003" y="804057"/>
                  <a:pt x="5009935" y="829709"/>
                </a:cubicBezTo>
                <a:cubicBezTo>
                  <a:pt x="5024581" y="844196"/>
                  <a:pt x="4970070" y="840242"/>
                  <a:pt x="4950562" y="846862"/>
                </a:cubicBezTo>
                <a:cubicBezTo>
                  <a:pt x="4924117" y="855838"/>
                  <a:pt x="4898309" y="866594"/>
                  <a:pt x="4872183" y="876460"/>
                </a:cubicBezTo>
                <a:cubicBezTo>
                  <a:pt x="4872183" y="876460"/>
                  <a:pt x="4942998" y="903372"/>
                  <a:pt x="4978983" y="915150"/>
                </a:cubicBezTo>
                <a:cubicBezTo>
                  <a:pt x="4989162" y="918481"/>
                  <a:pt x="4999890" y="919842"/>
                  <a:pt x="5010435" y="921711"/>
                </a:cubicBezTo>
                <a:cubicBezTo>
                  <a:pt x="5034712" y="926012"/>
                  <a:pt x="5058834" y="931949"/>
                  <a:pt x="5083430" y="933656"/>
                </a:cubicBezTo>
                <a:cubicBezTo>
                  <a:pt x="5114024" y="935778"/>
                  <a:pt x="5205893" y="929603"/>
                  <a:pt x="5175432" y="933156"/>
                </a:cubicBezTo>
                <a:cubicBezTo>
                  <a:pt x="4866736" y="969155"/>
                  <a:pt x="4738475" y="943613"/>
                  <a:pt x="4986045" y="975699"/>
                </a:cubicBezTo>
                <a:cubicBezTo>
                  <a:pt x="5022822" y="998687"/>
                  <a:pt x="5066975" y="1012779"/>
                  <a:pt x="5096376" y="1044663"/>
                </a:cubicBezTo>
                <a:cubicBezTo>
                  <a:pt x="5104653" y="1053640"/>
                  <a:pt x="5076334" y="1065561"/>
                  <a:pt x="5079723" y="1077292"/>
                </a:cubicBezTo>
                <a:cubicBezTo>
                  <a:pt x="5083711" y="1091096"/>
                  <a:pt x="5102260" y="1095122"/>
                  <a:pt x="5113528" y="1104036"/>
                </a:cubicBezTo>
                <a:cubicBezTo>
                  <a:pt x="5027571" y="1144277"/>
                  <a:pt x="5119895" y="1104129"/>
                  <a:pt x="4914050" y="1147757"/>
                </a:cubicBezTo>
                <a:cubicBezTo>
                  <a:pt x="4827338" y="1166134"/>
                  <a:pt x="4723963" y="1152701"/>
                  <a:pt x="4655199" y="1208630"/>
                </a:cubicBezTo>
                <a:cubicBezTo>
                  <a:pt x="4614411" y="1241804"/>
                  <a:pt x="4759253" y="1223772"/>
                  <a:pt x="4811280" y="1231343"/>
                </a:cubicBezTo>
                <a:cubicBezTo>
                  <a:pt x="4827090" y="1249957"/>
                  <a:pt x="4865663" y="1263775"/>
                  <a:pt x="4858708" y="1287186"/>
                </a:cubicBezTo>
                <a:cubicBezTo>
                  <a:pt x="4842474" y="1341824"/>
                  <a:pt x="4734750" y="1277704"/>
                  <a:pt x="4821872" y="1322168"/>
                </a:cubicBezTo>
                <a:cubicBezTo>
                  <a:pt x="4766256" y="1342293"/>
                  <a:pt x="4598556" y="1364942"/>
                  <a:pt x="4655022" y="1382541"/>
                </a:cubicBezTo>
                <a:cubicBezTo>
                  <a:pt x="4906547" y="1460935"/>
                  <a:pt x="5371038" y="1366778"/>
                  <a:pt x="4917904" y="1443944"/>
                </a:cubicBezTo>
                <a:cubicBezTo>
                  <a:pt x="4932929" y="1455831"/>
                  <a:pt x="4957660" y="1461198"/>
                  <a:pt x="4962978" y="1479603"/>
                </a:cubicBezTo>
                <a:cubicBezTo>
                  <a:pt x="4966367" y="1491334"/>
                  <a:pt x="4946233" y="1498398"/>
                  <a:pt x="4935057" y="1503317"/>
                </a:cubicBezTo>
                <a:cubicBezTo>
                  <a:pt x="4903445" y="1517229"/>
                  <a:pt x="4869349" y="1524618"/>
                  <a:pt x="4836494" y="1535269"/>
                </a:cubicBezTo>
                <a:cubicBezTo>
                  <a:pt x="4891886" y="1542448"/>
                  <a:pt x="4949343" y="1540185"/>
                  <a:pt x="5002668" y="1556805"/>
                </a:cubicBezTo>
                <a:cubicBezTo>
                  <a:pt x="5017127" y="1561312"/>
                  <a:pt x="5040991" y="1587823"/>
                  <a:pt x="5027558" y="1594818"/>
                </a:cubicBezTo>
                <a:cubicBezTo>
                  <a:pt x="4957433" y="1631333"/>
                  <a:pt x="4875958" y="1639774"/>
                  <a:pt x="4800159" y="1662252"/>
                </a:cubicBezTo>
                <a:cubicBezTo>
                  <a:pt x="4831380" y="1663785"/>
                  <a:pt x="5001254" y="1667430"/>
                  <a:pt x="4988869" y="1701618"/>
                </a:cubicBezTo>
                <a:lnTo>
                  <a:pt x="4967343" y="1722678"/>
                </a:lnTo>
                <a:lnTo>
                  <a:pt x="4872444" y="1727608"/>
                </a:lnTo>
                <a:lnTo>
                  <a:pt x="4869638" y="1727470"/>
                </a:lnTo>
                <a:cubicBezTo>
                  <a:pt x="4858596" y="1727252"/>
                  <a:pt x="4848058" y="1727629"/>
                  <a:pt x="4838671" y="1729363"/>
                </a:cubicBezTo>
                <a:lnTo>
                  <a:pt x="4872444" y="1727608"/>
                </a:lnTo>
                <a:lnTo>
                  <a:pt x="4903624" y="1729142"/>
                </a:lnTo>
                <a:cubicBezTo>
                  <a:pt x="4926426" y="1730426"/>
                  <a:pt x="4948652" y="1731031"/>
                  <a:pt x="4965125" y="1724848"/>
                </a:cubicBezTo>
                <a:lnTo>
                  <a:pt x="4967343" y="1722678"/>
                </a:lnTo>
                <a:lnTo>
                  <a:pt x="4982215" y="1721905"/>
                </a:lnTo>
                <a:cubicBezTo>
                  <a:pt x="5032584" y="1721098"/>
                  <a:pt x="5082984" y="1724014"/>
                  <a:pt x="5125944" y="1736777"/>
                </a:cubicBezTo>
                <a:cubicBezTo>
                  <a:pt x="5136210" y="1739828"/>
                  <a:pt x="5135025" y="1756176"/>
                  <a:pt x="5139566" y="1765875"/>
                </a:cubicBezTo>
                <a:lnTo>
                  <a:pt x="4987515" y="1865438"/>
                </a:lnTo>
                <a:cubicBezTo>
                  <a:pt x="4960636" y="1883038"/>
                  <a:pt x="4896500" y="1874392"/>
                  <a:pt x="4900221" y="1906304"/>
                </a:cubicBezTo>
                <a:cubicBezTo>
                  <a:pt x="4903774" y="1936766"/>
                  <a:pt x="4963077" y="1896265"/>
                  <a:pt x="4992223" y="1905804"/>
                </a:cubicBezTo>
                <a:cubicBezTo>
                  <a:pt x="5012832" y="1912550"/>
                  <a:pt x="5023056" y="1936305"/>
                  <a:pt x="5038473" y="1951555"/>
                </a:cubicBezTo>
                <a:cubicBezTo>
                  <a:pt x="5016103" y="1964393"/>
                  <a:pt x="4974677" y="1964490"/>
                  <a:pt x="4971363" y="1990068"/>
                </a:cubicBezTo>
                <a:cubicBezTo>
                  <a:pt x="4968715" y="2010497"/>
                  <a:pt x="5051746" y="1984364"/>
                  <a:pt x="5033089" y="1993098"/>
                </a:cubicBezTo>
                <a:cubicBezTo>
                  <a:pt x="4996155" y="2010389"/>
                  <a:pt x="4953141" y="2009241"/>
                  <a:pt x="4913167" y="2017312"/>
                </a:cubicBezTo>
                <a:cubicBezTo>
                  <a:pt x="4669108" y="2096431"/>
                  <a:pt x="4755929" y="2047339"/>
                  <a:pt x="4868593" y="2073655"/>
                </a:cubicBezTo>
                <a:cubicBezTo>
                  <a:pt x="4923182" y="2086405"/>
                  <a:pt x="4975001" y="2108980"/>
                  <a:pt x="5028205" y="2126643"/>
                </a:cubicBezTo>
                <a:cubicBezTo>
                  <a:pt x="4988231" y="2134715"/>
                  <a:pt x="4948019" y="2141689"/>
                  <a:pt x="4908283" y="2150857"/>
                </a:cubicBezTo>
                <a:cubicBezTo>
                  <a:pt x="4888210" y="2155488"/>
                  <a:pt x="4855927" y="2148641"/>
                  <a:pt x="4848910" y="2168010"/>
                </a:cubicBezTo>
                <a:cubicBezTo>
                  <a:pt x="4843028" y="2184246"/>
                  <a:pt x="4883334" y="2170814"/>
                  <a:pt x="4900545" y="2172217"/>
                </a:cubicBezTo>
                <a:cubicBezTo>
                  <a:pt x="4926985" y="2188743"/>
                  <a:pt x="4940134" y="2197666"/>
                  <a:pt x="4947321" y="2202279"/>
                </a:cubicBezTo>
                <a:lnTo>
                  <a:pt x="4953722" y="2204720"/>
                </a:lnTo>
                <a:lnTo>
                  <a:pt x="179742" y="2204720"/>
                </a:lnTo>
                <a:lnTo>
                  <a:pt x="181339" y="2203342"/>
                </a:lnTo>
                <a:cubicBezTo>
                  <a:pt x="204270" y="2189074"/>
                  <a:pt x="233809" y="2182841"/>
                  <a:pt x="257745" y="2169595"/>
                </a:cubicBezTo>
                <a:cubicBezTo>
                  <a:pt x="286929" y="2153444"/>
                  <a:pt x="315465" y="2136151"/>
                  <a:pt x="344325" y="2119428"/>
                </a:cubicBezTo>
                <a:cubicBezTo>
                  <a:pt x="330494" y="2117506"/>
                  <a:pt x="316277" y="2117436"/>
                  <a:pt x="302833" y="2113663"/>
                </a:cubicBezTo>
                <a:cubicBezTo>
                  <a:pt x="280959" y="2107526"/>
                  <a:pt x="217294" y="2096671"/>
                  <a:pt x="238968" y="2089864"/>
                </a:cubicBezTo>
                <a:cubicBezTo>
                  <a:pt x="499692" y="2007975"/>
                  <a:pt x="795935" y="2022522"/>
                  <a:pt x="425484" y="2018751"/>
                </a:cubicBezTo>
                <a:cubicBezTo>
                  <a:pt x="363902" y="1984488"/>
                  <a:pt x="292313" y="1963986"/>
                  <a:pt x="240738" y="1915961"/>
                </a:cubicBezTo>
                <a:cubicBezTo>
                  <a:pt x="228346" y="1904422"/>
                  <a:pt x="286186" y="1896081"/>
                  <a:pt x="277893" y="1881318"/>
                </a:cubicBezTo>
                <a:cubicBezTo>
                  <a:pt x="264520" y="1857512"/>
                  <a:pt x="227860" y="1859440"/>
                  <a:pt x="202842" y="1848501"/>
                </a:cubicBezTo>
                <a:cubicBezTo>
                  <a:pt x="225329" y="1835868"/>
                  <a:pt x="247319" y="1822306"/>
                  <a:pt x="270303" y="1810604"/>
                </a:cubicBezTo>
                <a:cubicBezTo>
                  <a:pt x="315169" y="1787762"/>
                  <a:pt x="377068" y="1785898"/>
                  <a:pt x="406309" y="1744914"/>
                </a:cubicBezTo>
                <a:cubicBezTo>
                  <a:pt x="412905" y="1735669"/>
                  <a:pt x="311547" y="1699902"/>
                  <a:pt x="298783" y="1695145"/>
                </a:cubicBezTo>
                <a:cubicBezTo>
                  <a:pt x="307078" y="1677225"/>
                  <a:pt x="335238" y="1657385"/>
                  <a:pt x="323667" y="1641382"/>
                </a:cubicBezTo>
                <a:cubicBezTo>
                  <a:pt x="309221" y="1621403"/>
                  <a:pt x="274874" y="1634025"/>
                  <a:pt x="250785" y="1628769"/>
                </a:cubicBezTo>
                <a:cubicBezTo>
                  <a:pt x="232966" y="1624881"/>
                  <a:pt x="215666" y="1618914"/>
                  <a:pt x="198106" y="1613987"/>
                </a:cubicBezTo>
                <a:cubicBezTo>
                  <a:pt x="207847" y="1609535"/>
                  <a:pt x="217155" y="1603980"/>
                  <a:pt x="227328" y="1600632"/>
                </a:cubicBezTo>
                <a:cubicBezTo>
                  <a:pt x="263294" y="1588791"/>
                  <a:pt x="312517" y="1597979"/>
                  <a:pt x="336281" y="1568500"/>
                </a:cubicBezTo>
                <a:cubicBezTo>
                  <a:pt x="353418" y="1547243"/>
                  <a:pt x="281681" y="1567549"/>
                  <a:pt x="254381" y="1567073"/>
                </a:cubicBezTo>
                <a:cubicBezTo>
                  <a:pt x="226359" y="1559862"/>
                  <a:pt x="158158" y="1571701"/>
                  <a:pt x="170312" y="1545441"/>
                </a:cubicBezTo>
                <a:cubicBezTo>
                  <a:pt x="186217" y="1511080"/>
                  <a:pt x="243299" y="1525150"/>
                  <a:pt x="279265" y="1513310"/>
                </a:cubicBezTo>
                <a:cubicBezTo>
                  <a:pt x="289438" y="1509961"/>
                  <a:pt x="298746" y="1504407"/>
                  <a:pt x="308487" y="1499955"/>
                </a:cubicBezTo>
                <a:cubicBezTo>
                  <a:pt x="297662" y="1494305"/>
                  <a:pt x="287582" y="1486908"/>
                  <a:pt x="276012" y="1483004"/>
                </a:cubicBezTo>
                <a:cubicBezTo>
                  <a:pt x="241452" y="1471341"/>
                  <a:pt x="196351" y="1479328"/>
                  <a:pt x="170655" y="1453439"/>
                </a:cubicBezTo>
                <a:cubicBezTo>
                  <a:pt x="156143" y="1438819"/>
                  <a:pt x="210615" y="1443272"/>
                  <a:pt x="230183" y="1436831"/>
                </a:cubicBezTo>
                <a:cubicBezTo>
                  <a:pt x="256709" y="1428098"/>
                  <a:pt x="282615" y="1417579"/>
                  <a:pt x="308830" y="1407953"/>
                </a:cubicBezTo>
                <a:cubicBezTo>
                  <a:pt x="308830" y="1407953"/>
                  <a:pt x="238264" y="1380393"/>
                  <a:pt x="202388" y="1368286"/>
                </a:cubicBezTo>
                <a:cubicBezTo>
                  <a:pt x="192241" y="1364862"/>
                  <a:pt x="181526" y="1363402"/>
                  <a:pt x="170998" y="1361437"/>
                </a:cubicBezTo>
                <a:cubicBezTo>
                  <a:pt x="146762" y="1356913"/>
                  <a:pt x="122695" y="1350755"/>
                  <a:pt x="98116" y="1348824"/>
                </a:cubicBezTo>
                <a:cubicBezTo>
                  <a:pt x="67543" y="1346421"/>
                  <a:pt x="-24379" y="1351754"/>
                  <a:pt x="6114" y="1348481"/>
                </a:cubicBezTo>
                <a:cubicBezTo>
                  <a:pt x="315126" y="1315312"/>
                  <a:pt x="443148" y="1342028"/>
                  <a:pt x="195882" y="1307674"/>
                </a:cubicBezTo>
                <a:cubicBezTo>
                  <a:pt x="159317" y="1284351"/>
                  <a:pt x="115295" y="1269854"/>
                  <a:pt x="86188" y="1237702"/>
                </a:cubicBezTo>
                <a:cubicBezTo>
                  <a:pt x="77993" y="1228650"/>
                  <a:pt x="106420" y="1216989"/>
                  <a:pt x="103139" y="1205227"/>
                </a:cubicBezTo>
                <a:cubicBezTo>
                  <a:pt x="99278" y="1191387"/>
                  <a:pt x="80767" y="1187192"/>
                  <a:pt x="69580" y="1178174"/>
                </a:cubicBezTo>
                <a:cubicBezTo>
                  <a:pt x="155903" y="1138723"/>
                  <a:pt x="63215" y="1178023"/>
                  <a:pt x="269451" y="1136284"/>
                </a:cubicBezTo>
                <a:cubicBezTo>
                  <a:pt x="356328" y="1118701"/>
                  <a:pt x="459575" y="1133081"/>
                  <a:pt x="528849" y="1077785"/>
                </a:cubicBezTo>
                <a:cubicBezTo>
                  <a:pt x="569939" y="1044987"/>
                  <a:pt x="424938" y="1061690"/>
                  <a:pt x="372982" y="1053642"/>
                </a:cubicBezTo>
                <a:cubicBezTo>
                  <a:pt x="357344" y="1034884"/>
                  <a:pt x="318899" y="1020713"/>
                  <a:pt x="326068" y="997368"/>
                </a:cubicBezTo>
                <a:cubicBezTo>
                  <a:pt x="342802" y="942881"/>
                  <a:pt x="449934" y="1007985"/>
                  <a:pt x="363223" y="962725"/>
                </a:cubicBezTo>
                <a:cubicBezTo>
                  <a:pt x="419022" y="943110"/>
                  <a:pt x="586922" y="921999"/>
                  <a:pt x="530619" y="903883"/>
                </a:cubicBezTo>
                <a:cubicBezTo>
                  <a:pt x="279824" y="823188"/>
                  <a:pt x="-185511" y="913084"/>
                  <a:pt x="268311" y="840074"/>
                </a:cubicBezTo>
                <a:cubicBezTo>
                  <a:pt x="253396" y="828050"/>
                  <a:pt x="228715" y="822456"/>
                  <a:pt x="223566" y="804003"/>
                </a:cubicBezTo>
                <a:cubicBezTo>
                  <a:pt x="220285" y="792241"/>
                  <a:pt x="240482" y="785362"/>
                  <a:pt x="251703" y="780546"/>
                </a:cubicBezTo>
                <a:cubicBezTo>
                  <a:pt x="283441" y="766924"/>
                  <a:pt x="317603" y="759848"/>
                  <a:pt x="350554" y="749499"/>
                </a:cubicBezTo>
                <a:cubicBezTo>
                  <a:pt x="295231" y="741812"/>
                  <a:pt x="237755" y="743548"/>
                  <a:pt x="184585" y="726440"/>
                </a:cubicBezTo>
                <a:cubicBezTo>
                  <a:pt x="170168" y="721802"/>
                  <a:pt x="146547" y="695073"/>
                  <a:pt x="160044" y="688201"/>
                </a:cubicBezTo>
                <a:cubicBezTo>
                  <a:pt x="230501" y="652331"/>
                  <a:pt x="312050" y="644636"/>
                  <a:pt x="388052" y="622854"/>
                </a:cubicBezTo>
                <a:cubicBezTo>
                  <a:pt x="356846" y="621035"/>
                  <a:pt x="187013" y="615834"/>
                  <a:pt x="199711" y="581760"/>
                </a:cubicBezTo>
                <a:lnTo>
                  <a:pt x="221428" y="560899"/>
                </a:lnTo>
                <a:lnTo>
                  <a:pt x="350156" y="555393"/>
                </a:lnTo>
                <a:cubicBezTo>
                  <a:pt x="312545" y="561985"/>
                  <a:pt x="256725" y="546685"/>
                  <a:pt x="223666" y="558749"/>
                </a:cubicBezTo>
                <a:lnTo>
                  <a:pt x="221428" y="560899"/>
                </a:lnTo>
                <a:lnTo>
                  <a:pt x="206550" y="561535"/>
                </a:lnTo>
                <a:cubicBezTo>
                  <a:pt x="156175" y="561880"/>
                  <a:pt x="105805" y="558503"/>
                  <a:pt x="62963" y="545346"/>
                </a:cubicBezTo>
                <a:cubicBezTo>
                  <a:pt x="52725" y="542202"/>
                  <a:pt x="54061" y="525865"/>
                  <a:pt x="49609" y="516125"/>
                </a:cubicBezTo>
                <a:lnTo>
                  <a:pt x="202565" y="417959"/>
                </a:lnTo>
                <a:cubicBezTo>
                  <a:pt x="229605" y="400607"/>
                  <a:pt x="293659" y="409840"/>
                  <a:pt x="290230" y="377895"/>
                </a:cubicBezTo>
                <a:cubicBezTo>
                  <a:pt x="286957" y="347402"/>
                  <a:pt x="227285" y="387358"/>
                  <a:pt x="198228" y="377552"/>
                </a:cubicBezTo>
                <a:cubicBezTo>
                  <a:pt x="177681" y="370618"/>
                  <a:pt x="167675" y="346770"/>
                  <a:pt x="152398" y="331379"/>
                </a:cubicBezTo>
                <a:cubicBezTo>
                  <a:pt x="174886" y="318747"/>
                  <a:pt x="216310" y="319030"/>
                  <a:pt x="219859" y="293483"/>
                </a:cubicBezTo>
                <a:cubicBezTo>
                  <a:pt x="222694" y="273079"/>
                  <a:pt x="139427" y="298449"/>
                  <a:pt x="158163" y="289887"/>
                </a:cubicBezTo>
                <a:cubicBezTo>
                  <a:pt x="195254" y="272936"/>
                  <a:pt x="238256" y="274478"/>
                  <a:pt x="278302" y="266773"/>
                </a:cubicBezTo>
                <a:cubicBezTo>
                  <a:pt x="523076" y="189894"/>
                  <a:pt x="435808" y="238189"/>
                  <a:pt x="323391" y="210841"/>
                </a:cubicBezTo>
                <a:cubicBezTo>
                  <a:pt x="268920" y="197591"/>
                  <a:pt x="217311" y="174543"/>
                  <a:pt x="164271" y="156393"/>
                </a:cubicBezTo>
                <a:cubicBezTo>
                  <a:pt x="204317" y="148688"/>
                  <a:pt x="244591" y="142082"/>
                  <a:pt x="284410" y="133279"/>
                </a:cubicBezTo>
                <a:cubicBezTo>
                  <a:pt x="304524" y="128832"/>
                  <a:pt x="336743" y="135974"/>
                  <a:pt x="343937" y="116671"/>
                </a:cubicBezTo>
                <a:cubicBezTo>
                  <a:pt x="349968" y="100489"/>
                  <a:pt x="309541" y="113551"/>
                  <a:pt x="292343" y="111990"/>
                </a:cubicBezTo>
                <a:cubicBezTo>
                  <a:pt x="187195" y="44918"/>
                  <a:pt x="293569" y="101443"/>
                  <a:pt x="144410" y="66559"/>
                </a:cubicBezTo>
                <a:cubicBezTo>
                  <a:pt x="104563" y="57241"/>
                  <a:pt x="66714" y="40837"/>
                  <a:pt x="27866" y="27977"/>
                </a:cubicBezTo>
                <a:cubicBezTo>
                  <a:pt x="61178" y="20995"/>
                  <a:pt x="94672" y="14834"/>
                  <a:pt x="127802" y="7032"/>
                </a:cubicBezTo>
                <a:cubicBezTo>
                  <a:pt x="137827" y="4671"/>
                  <a:pt x="148375" y="3300"/>
                  <a:pt x="158584" y="1130"/>
                </a:cubicBezTo>
                <a:close/>
              </a:path>
            </a:pathLst>
          </a:custGeom>
          <a:solidFill>
            <a:srgbClr val="FFFF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6EBB8E-7C30-A0A9-6354-115D7F47B5CE}"/>
              </a:ext>
            </a:extLst>
          </p:cNvPr>
          <p:cNvSpPr/>
          <p:nvPr/>
        </p:nvSpPr>
        <p:spPr>
          <a:xfrm rot="19381964">
            <a:off x="4291310" y="2754822"/>
            <a:ext cx="444034" cy="110141"/>
          </a:xfrm>
          <a:custGeom>
            <a:avLst/>
            <a:gdLst>
              <a:gd name="connsiteX0" fmla="*/ 4977524 w 5181536"/>
              <a:gd name="connsiteY0" fmla="*/ 2204561 h 2204720"/>
              <a:gd name="connsiteX1" fmla="*/ 4978963 w 5181536"/>
              <a:gd name="connsiteY1" fmla="*/ 2204720 h 2204720"/>
              <a:gd name="connsiteX2" fmla="*/ 4975925 w 5181536"/>
              <a:gd name="connsiteY2" fmla="*/ 2204720 h 2204720"/>
              <a:gd name="connsiteX3" fmla="*/ 161616 w 5181536"/>
              <a:gd name="connsiteY3" fmla="*/ 0 h 2204720"/>
              <a:gd name="connsiteX4" fmla="*/ 4796392 w 5181536"/>
              <a:gd name="connsiteY4" fmla="*/ 0 h 2204720"/>
              <a:gd name="connsiteX5" fmla="*/ 4812137 w 5181536"/>
              <a:gd name="connsiteY5" fmla="*/ 1593 h 2204720"/>
              <a:gd name="connsiteX6" fmla="*/ 4894426 w 5181536"/>
              <a:gd name="connsiteY6" fmla="*/ 14642 h 2204720"/>
              <a:gd name="connsiteX7" fmla="*/ 4978690 w 5181536"/>
              <a:gd name="connsiteY7" fmla="*/ 35503 h 2204720"/>
              <a:gd name="connsiteX8" fmla="*/ 5012495 w 5181536"/>
              <a:gd name="connsiteY8" fmla="*/ 62247 h 2204720"/>
              <a:gd name="connsiteX9" fmla="*/ 4916286 w 5181536"/>
              <a:gd name="connsiteY9" fmla="*/ 114382 h 2204720"/>
              <a:gd name="connsiteX10" fmla="*/ 4830169 w 5181536"/>
              <a:gd name="connsiteY10" fmla="*/ 165340 h 2204720"/>
              <a:gd name="connsiteX11" fmla="*/ 4871713 w 5181536"/>
              <a:gd name="connsiteY11" fmla="*/ 170724 h 2204720"/>
              <a:gd name="connsiteX12" fmla="*/ 4935793 w 5181536"/>
              <a:gd name="connsiteY12" fmla="*/ 193938 h 2204720"/>
              <a:gd name="connsiteX13" fmla="*/ 4749937 w 5181536"/>
              <a:gd name="connsiteY13" fmla="*/ 266756 h 2204720"/>
              <a:gd name="connsiteX14" fmla="*/ 4935616 w 5181536"/>
              <a:gd name="connsiteY14" fmla="*/ 367849 h 2204720"/>
              <a:gd name="connsiteX15" fmla="*/ 4898780 w 5181536"/>
              <a:gd name="connsiteY15" fmla="*/ 402831 h 2204720"/>
              <a:gd name="connsiteX16" fmla="*/ 4974129 w 5181536"/>
              <a:gd name="connsiteY16" fmla="*/ 434960 h 2204720"/>
              <a:gd name="connsiteX17" fmla="*/ 4907018 w 5181536"/>
              <a:gd name="connsiteY17" fmla="*/ 473472 h 2204720"/>
              <a:gd name="connsiteX18" fmla="*/ 4771620 w 5181536"/>
              <a:gd name="connsiteY18" fmla="*/ 540406 h 2204720"/>
              <a:gd name="connsiteX19" fmla="*/ 4879597 w 5181536"/>
              <a:gd name="connsiteY19" fmla="*/ 589188 h 2204720"/>
              <a:gd name="connsiteX20" fmla="*/ 4855207 w 5181536"/>
              <a:gd name="connsiteY20" fmla="*/ 643176 h 2204720"/>
              <a:gd name="connsiteX21" fmla="*/ 4928202 w 5181536"/>
              <a:gd name="connsiteY21" fmla="*/ 655121 h 2204720"/>
              <a:gd name="connsiteX22" fmla="*/ 4981014 w 5181536"/>
              <a:gd name="connsiteY22" fmla="*/ 669420 h 2204720"/>
              <a:gd name="connsiteX23" fmla="*/ 4951916 w 5181536"/>
              <a:gd name="connsiteY23" fmla="*/ 683042 h 2204720"/>
              <a:gd name="connsiteX24" fmla="*/ 4843262 w 5181536"/>
              <a:gd name="connsiteY24" fmla="*/ 716171 h 2204720"/>
              <a:gd name="connsiteX25" fmla="*/ 4925171 w 5181536"/>
              <a:gd name="connsiteY25" fmla="*/ 716848 h 2204720"/>
              <a:gd name="connsiteX26" fmla="*/ 5009435 w 5181536"/>
              <a:gd name="connsiteY26" fmla="*/ 737708 h 2204720"/>
              <a:gd name="connsiteX27" fmla="*/ 4900781 w 5181536"/>
              <a:gd name="connsiteY27" fmla="*/ 770837 h 2204720"/>
              <a:gd name="connsiteX28" fmla="*/ 4871683 w 5181536"/>
              <a:gd name="connsiteY28" fmla="*/ 784459 h 2204720"/>
              <a:gd name="connsiteX29" fmla="*/ 4904311 w 5181536"/>
              <a:gd name="connsiteY29" fmla="*/ 801111 h 2204720"/>
              <a:gd name="connsiteX30" fmla="*/ 5009935 w 5181536"/>
              <a:gd name="connsiteY30" fmla="*/ 829709 h 2204720"/>
              <a:gd name="connsiteX31" fmla="*/ 4950562 w 5181536"/>
              <a:gd name="connsiteY31" fmla="*/ 846862 h 2204720"/>
              <a:gd name="connsiteX32" fmla="*/ 4872183 w 5181536"/>
              <a:gd name="connsiteY32" fmla="*/ 876460 h 2204720"/>
              <a:gd name="connsiteX33" fmla="*/ 4978983 w 5181536"/>
              <a:gd name="connsiteY33" fmla="*/ 915150 h 2204720"/>
              <a:gd name="connsiteX34" fmla="*/ 5010435 w 5181536"/>
              <a:gd name="connsiteY34" fmla="*/ 921711 h 2204720"/>
              <a:gd name="connsiteX35" fmla="*/ 5083430 w 5181536"/>
              <a:gd name="connsiteY35" fmla="*/ 933656 h 2204720"/>
              <a:gd name="connsiteX36" fmla="*/ 5175432 w 5181536"/>
              <a:gd name="connsiteY36" fmla="*/ 933156 h 2204720"/>
              <a:gd name="connsiteX37" fmla="*/ 4986045 w 5181536"/>
              <a:gd name="connsiteY37" fmla="*/ 975699 h 2204720"/>
              <a:gd name="connsiteX38" fmla="*/ 5096376 w 5181536"/>
              <a:gd name="connsiteY38" fmla="*/ 1044663 h 2204720"/>
              <a:gd name="connsiteX39" fmla="*/ 5079723 w 5181536"/>
              <a:gd name="connsiteY39" fmla="*/ 1077292 h 2204720"/>
              <a:gd name="connsiteX40" fmla="*/ 5113528 w 5181536"/>
              <a:gd name="connsiteY40" fmla="*/ 1104036 h 2204720"/>
              <a:gd name="connsiteX41" fmla="*/ 4914050 w 5181536"/>
              <a:gd name="connsiteY41" fmla="*/ 1147757 h 2204720"/>
              <a:gd name="connsiteX42" fmla="*/ 4655199 w 5181536"/>
              <a:gd name="connsiteY42" fmla="*/ 1208630 h 2204720"/>
              <a:gd name="connsiteX43" fmla="*/ 4811280 w 5181536"/>
              <a:gd name="connsiteY43" fmla="*/ 1231343 h 2204720"/>
              <a:gd name="connsiteX44" fmla="*/ 4858708 w 5181536"/>
              <a:gd name="connsiteY44" fmla="*/ 1287186 h 2204720"/>
              <a:gd name="connsiteX45" fmla="*/ 4821872 w 5181536"/>
              <a:gd name="connsiteY45" fmla="*/ 1322168 h 2204720"/>
              <a:gd name="connsiteX46" fmla="*/ 4655022 w 5181536"/>
              <a:gd name="connsiteY46" fmla="*/ 1382541 h 2204720"/>
              <a:gd name="connsiteX47" fmla="*/ 4917904 w 5181536"/>
              <a:gd name="connsiteY47" fmla="*/ 1443944 h 2204720"/>
              <a:gd name="connsiteX48" fmla="*/ 4962978 w 5181536"/>
              <a:gd name="connsiteY48" fmla="*/ 1479603 h 2204720"/>
              <a:gd name="connsiteX49" fmla="*/ 4935057 w 5181536"/>
              <a:gd name="connsiteY49" fmla="*/ 1503317 h 2204720"/>
              <a:gd name="connsiteX50" fmla="*/ 4836494 w 5181536"/>
              <a:gd name="connsiteY50" fmla="*/ 1535269 h 2204720"/>
              <a:gd name="connsiteX51" fmla="*/ 5002668 w 5181536"/>
              <a:gd name="connsiteY51" fmla="*/ 1556805 h 2204720"/>
              <a:gd name="connsiteX52" fmla="*/ 5027558 w 5181536"/>
              <a:gd name="connsiteY52" fmla="*/ 1594818 h 2204720"/>
              <a:gd name="connsiteX53" fmla="*/ 4800159 w 5181536"/>
              <a:gd name="connsiteY53" fmla="*/ 1662252 h 2204720"/>
              <a:gd name="connsiteX54" fmla="*/ 4988869 w 5181536"/>
              <a:gd name="connsiteY54" fmla="*/ 1701618 h 2204720"/>
              <a:gd name="connsiteX55" fmla="*/ 4967343 w 5181536"/>
              <a:gd name="connsiteY55" fmla="*/ 1722678 h 2204720"/>
              <a:gd name="connsiteX56" fmla="*/ 4872444 w 5181536"/>
              <a:gd name="connsiteY56" fmla="*/ 1727608 h 2204720"/>
              <a:gd name="connsiteX57" fmla="*/ 4869638 w 5181536"/>
              <a:gd name="connsiteY57" fmla="*/ 1727470 h 2204720"/>
              <a:gd name="connsiteX58" fmla="*/ 4838671 w 5181536"/>
              <a:gd name="connsiteY58" fmla="*/ 1729363 h 2204720"/>
              <a:gd name="connsiteX59" fmla="*/ 4872444 w 5181536"/>
              <a:gd name="connsiteY59" fmla="*/ 1727608 h 2204720"/>
              <a:gd name="connsiteX60" fmla="*/ 4903624 w 5181536"/>
              <a:gd name="connsiteY60" fmla="*/ 1729142 h 2204720"/>
              <a:gd name="connsiteX61" fmla="*/ 4965125 w 5181536"/>
              <a:gd name="connsiteY61" fmla="*/ 1724848 h 2204720"/>
              <a:gd name="connsiteX62" fmla="*/ 4967343 w 5181536"/>
              <a:gd name="connsiteY62" fmla="*/ 1722678 h 2204720"/>
              <a:gd name="connsiteX63" fmla="*/ 4982215 w 5181536"/>
              <a:gd name="connsiteY63" fmla="*/ 1721905 h 2204720"/>
              <a:gd name="connsiteX64" fmla="*/ 5125944 w 5181536"/>
              <a:gd name="connsiteY64" fmla="*/ 1736777 h 2204720"/>
              <a:gd name="connsiteX65" fmla="*/ 5139566 w 5181536"/>
              <a:gd name="connsiteY65" fmla="*/ 1765875 h 2204720"/>
              <a:gd name="connsiteX66" fmla="*/ 4987515 w 5181536"/>
              <a:gd name="connsiteY66" fmla="*/ 1865438 h 2204720"/>
              <a:gd name="connsiteX67" fmla="*/ 4900221 w 5181536"/>
              <a:gd name="connsiteY67" fmla="*/ 1906304 h 2204720"/>
              <a:gd name="connsiteX68" fmla="*/ 4992223 w 5181536"/>
              <a:gd name="connsiteY68" fmla="*/ 1905804 h 2204720"/>
              <a:gd name="connsiteX69" fmla="*/ 5038473 w 5181536"/>
              <a:gd name="connsiteY69" fmla="*/ 1951555 h 2204720"/>
              <a:gd name="connsiteX70" fmla="*/ 4971363 w 5181536"/>
              <a:gd name="connsiteY70" fmla="*/ 1990068 h 2204720"/>
              <a:gd name="connsiteX71" fmla="*/ 5033089 w 5181536"/>
              <a:gd name="connsiteY71" fmla="*/ 1993098 h 2204720"/>
              <a:gd name="connsiteX72" fmla="*/ 4913167 w 5181536"/>
              <a:gd name="connsiteY72" fmla="*/ 2017312 h 2204720"/>
              <a:gd name="connsiteX73" fmla="*/ 4868593 w 5181536"/>
              <a:gd name="connsiteY73" fmla="*/ 2073655 h 2204720"/>
              <a:gd name="connsiteX74" fmla="*/ 5028205 w 5181536"/>
              <a:gd name="connsiteY74" fmla="*/ 2126643 h 2204720"/>
              <a:gd name="connsiteX75" fmla="*/ 4908283 w 5181536"/>
              <a:gd name="connsiteY75" fmla="*/ 2150857 h 2204720"/>
              <a:gd name="connsiteX76" fmla="*/ 4848910 w 5181536"/>
              <a:gd name="connsiteY76" fmla="*/ 2168010 h 2204720"/>
              <a:gd name="connsiteX77" fmla="*/ 4900545 w 5181536"/>
              <a:gd name="connsiteY77" fmla="*/ 2172217 h 2204720"/>
              <a:gd name="connsiteX78" fmla="*/ 4947321 w 5181536"/>
              <a:gd name="connsiteY78" fmla="*/ 2202279 h 2204720"/>
              <a:gd name="connsiteX79" fmla="*/ 4953722 w 5181536"/>
              <a:gd name="connsiteY79" fmla="*/ 2204720 h 2204720"/>
              <a:gd name="connsiteX80" fmla="*/ 179742 w 5181536"/>
              <a:gd name="connsiteY80" fmla="*/ 2204720 h 2204720"/>
              <a:gd name="connsiteX81" fmla="*/ 181339 w 5181536"/>
              <a:gd name="connsiteY81" fmla="*/ 2203342 h 2204720"/>
              <a:gd name="connsiteX82" fmla="*/ 257745 w 5181536"/>
              <a:gd name="connsiteY82" fmla="*/ 2169595 h 2204720"/>
              <a:gd name="connsiteX83" fmla="*/ 344325 w 5181536"/>
              <a:gd name="connsiteY83" fmla="*/ 2119428 h 2204720"/>
              <a:gd name="connsiteX84" fmla="*/ 302833 w 5181536"/>
              <a:gd name="connsiteY84" fmla="*/ 2113663 h 2204720"/>
              <a:gd name="connsiteX85" fmla="*/ 238968 w 5181536"/>
              <a:gd name="connsiteY85" fmla="*/ 2089864 h 2204720"/>
              <a:gd name="connsiteX86" fmla="*/ 425484 w 5181536"/>
              <a:gd name="connsiteY86" fmla="*/ 2018751 h 2204720"/>
              <a:gd name="connsiteX87" fmla="*/ 240738 w 5181536"/>
              <a:gd name="connsiteY87" fmla="*/ 1915961 h 2204720"/>
              <a:gd name="connsiteX88" fmla="*/ 277893 w 5181536"/>
              <a:gd name="connsiteY88" fmla="*/ 1881318 h 2204720"/>
              <a:gd name="connsiteX89" fmla="*/ 202842 w 5181536"/>
              <a:gd name="connsiteY89" fmla="*/ 1848501 h 2204720"/>
              <a:gd name="connsiteX90" fmla="*/ 270303 w 5181536"/>
              <a:gd name="connsiteY90" fmla="*/ 1810604 h 2204720"/>
              <a:gd name="connsiteX91" fmla="*/ 406309 w 5181536"/>
              <a:gd name="connsiteY91" fmla="*/ 1744914 h 2204720"/>
              <a:gd name="connsiteX92" fmla="*/ 298783 w 5181536"/>
              <a:gd name="connsiteY92" fmla="*/ 1695145 h 2204720"/>
              <a:gd name="connsiteX93" fmla="*/ 323667 w 5181536"/>
              <a:gd name="connsiteY93" fmla="*/ 1641382 h 2204720"/>
              <a:gd name="connsiteX94" fmla="*/ 250785 w 5181536"/>
              <a:gd name="connsiteY94" fmla="*/ 1628769 h 2204720"/>
              <a:gd name="connsiteX95" fmla="*/ 198106 w 5181536"/>
              <a:gd name="connsiteY95" fmla="*/ 1613987 h 2204720"/>
              <a:gd name="connsiteX96" fmla="*/ 227328 w 5181536"/>
              <a:gd name="connsiteY96" fmla="*/ 1600632 h 2204720"/>
              <a:gd name="connsiteX97" fmla="*/ 336281 w 5181536"/>
              <a:gd name="connsiteY97" fmla="*/ 1568500 h 2204720"/>
              <a:gd name="connsiteX98" fmla="*/ 254381 w 5181536"/>
              <a:gd name="connsiteY98" fmla="*/ 1567073 h 2204720"/>
              <a:gd name="connsiteX99" fmla="*/ 170312 w 5181536"/>
              <a:gd name="connsiteY99" fmla="*/ 1545441 h 2204720"/>
              <a:gd name="connsiteX100" fmla="*/ 279265 w 5181536"/>
              <a:gd name="connsiteY100" fmla="*/ 1513310 h 2204720"/>
              <a:gd name="connsiteX101" fmla="*/ 308487 w 5181536"/>
              <a:gd name="connsiteY101" fmla="*/ 1499955 h 2204720"/>
              <a:gd name="connsiteX102" fmla="*/ 276012 w 5181536"/>
              <a:gd name="connsiteY102" fmla="*/ 1483004 h 2204720"/>
              <a:gd name="connsiteX103" fmla="*/ 170655 w 5181536"/>
              <a:gd name="connsiteY103" fmla="*/ 1453439 h 2204720"/>
              <a:gd name="connsiteX104" fmla="*/ 230183 w 5181536"/>
              <a:gd name="connsiteY104" fmla="*/ 1436831 h 2204720"/>
              <a:gd name="connsiteX105" fmla="*/ 308830 w 5181536"/>
              <a:gd name="connsiteY105" fmla="*/ 1407953 h 2204720"/>
              <a:gd name="connsiteX106" fmla="*/ 202388 w 5181536"/>
              <a:gd name="connsiteY106" fmla="*/ 1368286 h 2204720"/>
              <a:gd name="connsiteX107" fmla="*/ 170998 w 5181536"/>
              <a:gd name="connsiteY107" fmla="*/ 1361437 h 2204720"/>
              <a:gd name="connsiteX108" fmla="*/ 98116 w 5181536"/>
              <a:gd name="connsiteY108" fmla="*/ 1348824 h 2204720"/>
              <a:gd name="connsiteX109" fmla="*/ 6114 w 5181536"/>
              <a:gd name="connsiteY109" fmla="*/ 1348481 h 2204720"/>
              <a:gd name="connsiteX110" fmla="*/ 195882 w 5181536"/>
              <a:gd name="connsiteY110" fmla="*/ 1307674 h 2204720"/>
              <a:gd name="connsiteX111" fmla="*/ 86188 w 5181536"/>
              <a:gd name="connsiteY111" fmla="*/ 1237702 h 2204720"/>
              <a:gd name="connsiteX112" fmla="*/ 103139 w 5181536"/>
              <a:gd name="connsiteY112" fmla="*/ 1205227 h 2204720"/>
              <a:gd name="connsiteX113" fmla="*/ 69580 w 5181536"/>
              <a:gd name="connsiteY113" fmla="*/ 1178174 h 2204720"/>
              <a:gd name="connsiteX114" fmla="*/ 269451 w 5181536"/>
              <a:gd name="connsiteY114" fmla="*/ 1136284 h 2204720"/>
              <a:gd name="connsiteX115" fmla="*/ 528849 w 5181536"/>
              <a:gd name="connsiteY115" fmla="*/ 1077785 h 2204720"/>
              <a:gd name="connsiteX116" fmla="*/ 372982 w 5181536"/>
              <a:gd name="connsiteY116" fmla="*/ 1053642 h 2204720"/>
              <a:gd name="connsiteX117" fmla="*/ 326068 w 5181536"/>
              <a:gd name="connsiteY117" fmla="*/ 997368 h 2204720"/>
              <a:gd name="connsiteX118" fmla="*/ 363223 w 5181536"/>
              <a:gd name="connsiteY118" fmla="*/ 962725 h 2204720"/>
              <a:gd name="connsiteX119" fmla="*/ 530619 w 5181536"/>
              <a:gd name="connsiteY119" fmla="*/ 903883 h 2204720"/>
              <a:gd name="connsiteX120" fmla="*/ 268311 w 5181536"/>
              <a:gd name="connsiteY120" fmla="*/ 840074 h 2204720"/>
              <a:gd name="connsiteX121" fmla="*/ 223566 w 5181536"/>
              <a:gd name="connsiteY121" fmla="*/ 804003 h 2204720"/>
              <a:gd name="connsiteX122" fmla="*/ 251703 w 5181536"/>
              <a:gd name="connsiteY122" fmla="*/ 780546 h 2204720"/>
              <a:gd name="connsiteX123" fmla="*/ 350554 w 5181536"/>
              <a:gd name="connsiteY123" fmla="*/ 749499 h 2204720"/>
              <a:gd name="connsiteX124" fmla="*/ 184585 w 5181536"/>
              <a:gd name="connsiteY124" fmla="*/ 726440 h 2204720"/>
              <a:gd name="connsiteX125" fmla="*/ 160044 w 5181536"/>
              <a:gd name="connsiteY125" fmla="*/ 688201 h 2204720"/>
              <a:gd name="connsiteX126" fmla="*/ 388052 w 5181536"/>
              <a:gd name="connsiteY126" fmla="*/ 622854 h 2204720"/>
              <a:gd name="connsiteX127" fmla="*/ 199711 w 5181536"/>
              <a:gd name="connsiteY127" fmla="*/ 581760 h 2204720"/>
              <a:gd name="connsiteX128" fmla="*/ 221428 w 5181536"/>
              <a:gd name="connsiteY128" fmla="*/ 560899 h 2204720"/>
              <a:gd name="connsiteX129" fmla="*/ 350156 w 5181536"/>
              <a:gd name="connsiteY129" fmla="*/ 555393 h 2204720"/>
              <a:gd name="connsiteX130" fmla="*/ 223666 w 5181536"/>
              <a:gd name="connsiteY130" fmla="*/ 558749 h 2204720"/>
              <a:gd name="connsiteX131" fmla="*/ 221428 w 5181536"/>
              <a:gd name="connsiteY131" fmla="*/ 560899 h 2204720"/>
              <a:gd name="connsiteX132" fmla="*/ 206550 w 5181536"/>
              <a:gd name="connsiteY132" fmla="*/ 561535 h 2204720"/>
              <a:gd name="connsiteX133" fmla="*/ 62963 w 5181536"/>
              <a:gd name="connsiteY133" fmla="*/ 545346 h 2204720"/>
              <a:gd name="connsiteX134" fmla="*/ 49609 w 5181536"/>
              <a:gd name="connsiteY134" fmla="*/ 516125 h 2204720"/>
              <a:gd name="connsiteX135" fmla="*/ 202565 w 5181536"/>
              <a:gd name="connsiteY135" fmla="*/ 417959 h 2204720"/>
              <a:gd name="connsiteX136" fmla="*/ 290230 w 5181536"/>
              <a:gd name="connsiteY136" fmla="*/ 377895 h 2204720"/>
              <a:gd name="connsiteX137" fmla="*/ 198228 w 5181536"/>
              <a:gd name="connsiteY137" fmla="*/ 377552 h 2204720"/>
              <a:gd name="connsiteX138" fmla="*/ 152398 w 5181536"/>
              <a:gd name="connsiteY138" fmla="*/ 331379 h 2204720"/>
              <a:gd name="connsiteX139" fmla="*/ 219859 w 5181536"/>
              <a:gd name="connsiteY139" fmla="*/ 293483 h 2204720"/>
              <a:gd name="connsiteX140" fmla="*/ 158163 w 5181536"/>
              <a:gd name="connsiteY140" fmla="*/ 289887 h 2204720"/>
              <a:gd name="connsiteX141" fmla="*/ 278302 w 5181536"/>
              <a:gd name="connsiteY141" fmla="*/ 266773 h 2204720"/>
              <a:gd name="connsiteX142" fmla="*/ 323391 w 5181536"/>
              <a:gd name="connsiteY142" fmla="*/ 210841 h 2204720"/>
              <a:gd name="connsiteX143" fmla="*/ 164271 w 5181536"/>
              <a:gd name="connsiteY143" fmla="*/ 156393 h 2204720"/>
              <a:gd name="connsiteX144" fmla="*/ 284410 w 5181536"/>
              <a:gd name="connsiteY144" fmla="*/ 133279 h 2204720"/>
              <a:gd name="connsiteX145" fmla="*/ 343937 w 5181536"/>
              <a:gd name="connsiteY145" fmla="*/ 116671 h 2204720"/>
              <a:gd name="connsiteX146" fmla="*/ 292343 w 5181536"/>
              <a:gd name="connsiteY146" fmla="*/ 111990 h 2204720"/>
              <a:gd name="connsiteX147" fmla="*/ 144410 w 5181536"/>
              <a:gd name="connsiteY147" fmla="*/ 66559 h 2204720"/>
              <a:gd name="connsiteX148" fmla="*/ 27866 w 5181536"/>
              <a:gd name="connsiteY148" fmla="*/ 27977 h 2204720"/>
              <a:gd name="connsiteX149" fmla="*/ 127802 w 5181536"/>
              <a:gd name="connsiteY149" fmla="*/ 7032 h 2204720"/>
              <a:gd name="connsiteX150" fmla="*/ 158584 w 5181536"/>
              <a:gd name="connsiteY150" fmla="*/ 1130 h 22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181536" h="2204720">
                <a:moveTo>
                  <a:pt x="4977524" y="2204561"/>
                </a:moveTo>
                <a:lnTo>
                  <a:pt x="4978963" y="2204720"/>
                </a:lnTo>
                <a:lnTo>
                  <a:pt x="4975925" y="2204720"/>
                </a:lnTo>
                <a:close/>
                <a:moveTo>
                  <a:pt x="161616" y="0"/>
                </a:moveTo>
                <a:lnTo>
                  <a:pt x="4796392" y="0"/>
                </a:lnTo>
                <a:lnTo>
                  <a:pt x="4812137" y="1593"/>
                </a:lnTo>
                <a:cubicBezTo>
                  <a:pt x="4838505" y="4628"/>
                  <a:pt x="4864607" y="8422"/>
                  <a:pt x="4894426" y="14642"/>
                </a:cubicBezTo>
                <a:cubicBezTo>
                  <a:pt x="4922752" y="20551"/>
                  <a:pt x="4950602" y="28549"/>
                  <a:pt x="4978690" y="35503"/>
                </a:cubicBezTo>
                <a:lnTo>
                  <a:pt x="5012495" y="62247"/>
                </a:lnTo>
                <a:cubicBezTo>
                  <a:pt x="4989864" y="90853"/>
                  <a:pt x="4948038" y="96428"/>
                  <a:pt x="4916286" y="114382"/>
                </a:cubicBezTo>
                <a:cubicBezTo>
                  <a:pt x="4887252" y="130799"/>
                  <a:pt x="4858875" y="148354"/>
                  <a:pt x="4830169" y="165340"/>
                </a:cubicBezTo>
                <a:cubicBezTo>
                  <a:pt x="4844018" y="167135"/>
                  <a:pt x="4858234" y="167075"/>
                  <a:pt x="4871713" y="170724"/>
                </a:cubicBezTo>
                <a:cubicBezTo>
                  <a:pt x="4893642" y="176661"/>
                  <a:pt x="4957404" y="186932"/>
                  <a:pt x="4935793" y="193938"/>
                </a:cubicBezTo>
                <a:cubicBezTo>
                  <a:pt x="4675831" y="278212"/>
                  <a:pt x="4379467" y="266380"/>
                  <a:pt x="4749937" y="266756"/>
                </a:cubicBezTo>
                <a:cubicBezTo>
                  <a:pt x="4811830" y="300454"/>
                  <a:pt x="4883604" y="320298"/>
                  <a:pt x="4935616" y="367849"/>
                </a:cubicBezTo>
                <a:cubicBezTo>
                  <a:pt x="4948114" y="379274"/>
                  <a:pt x="4890353" y="388144"/>
                  <a:pt x="4898780" y="402831"/>
                </a:cubicBezTo>
                <a:cubicBezTo>
                  <a:pt x="4912371" y="426513"/>
                  <a:pt x="4949013" y="424250"/>
                  <a:pt x="4974129" y="434960"/>
                </a:cubicBezTo>
                <a:cubicBezTo>
                  <a:pt x="4951759" y="447797"/>
                  <a:pt x="4929895" y="461560"/>
                  <a:pt x="4907018" y="473472"/>
                </a:cubicBezTo>
                <a:cubicBezTo>
                  <a:pt x="4862363" y="496724"/>
                  <a:pt x="4800484" y="499156"/>
                  <a:pt x="4771620" y="540406"/>
                </a:cubicBezTo>
                <a:cubicBezTo>
                  <a:pt x="4765109" y="549711"/>
                  <a:pt x="4866791" y="584548"/>
                  <a:pt x="4879597" y="589188"/>
                </a:cubicBezTo>
                <a:cubicBezTo>
                  <a:pt x="4871467" y="607183"/>
                  <a:pt x="4843490" y="627280"/>
                  <a:pt x="4855207" y="643176"/>
                </a:cubicBezTo>
                <a:cubicBezTo>
                  <a:pt x="4869836" y="663022"/>
                  <a:pt x="4904066" y="650086"/>
                  <a:pt x="4928202" y="655121"/>
                </a:cubicBezTo>
                <a:cubicBezTo>
                  <a:pt x="4946055" y="658845"/>
                  <a:pt x="4963410" y="664654"/>
                  <a:pt x="4981014" y="669420"/>
                </a:cubicBezTo>
                <a:cubicBezTo>
                  <a:pt x="4971314" y="673961"/>
                  <a:pt x="4962057" y="679601"/>
                  <a:pt x="4951916" y="683042"/>
                </a:cubicBezTo>
                <a:cubicBezTo>
                  <a:pt x="4916060" y="695212"/>
                  <a:pt x="4866754" y="686476"/>
                  <a:pt x="4843262" y="716171"/>
                </a:cubicBezTo>
                <a:cubicBezTo>
                  <a:pt x="4826321" y="737585"/>
                  <a:pt x="4897869" y="716622"/>
                  <a:pt x="4925171" y="716848"/>
                </a:cubicBezTo>
                <a:cubicBezTo>
                  <a:pt x="4953259" y="723801"/>
                  <a:pt x="5021348" y="711338"/>
                  <a:pt x="5009435" y="737708"/>
                </a:cubicBezTo>
                <a:cubicBezTo>
                  <a:pt x="4993846" y="772214"/>
                  <a:pt x="4936637" y="758667"/>
                  <a:pt x="4900781" y="770837"/>
                </a:cubicBezTo>
                <a:cubicBezTo>
                  <a:pt x="4890639" y="774278"/>
                  <a:pt x="4881382" y="779918"/>
                  <a:pt x="4871683" y="784459"/>
                </a:cubicBezTo>
                <a:cubicBezTo>
                  <a:pt x="4882559" y="790009"/>
                  <a:pt x="4892706" y="797313"/>
                  <a:pt x="4904311" y="801111"/>
                </a:cubicBezTo>
                <a:cubicBezTo>
                  <a:pt x="4938977" y="812457"/>
                  <a:pt x="4984003" y="804057"/>
                  <a:pt x="5009935" y="829709"/>
                </a:cubicBezTo>
                <a:cubicBezTo>
                  <a:pt x="5024581" y="844196"/>
                  <a:pt x="4970070" y="840242"/>
                  <a:pt x="4950562" y="846862"/>
                </a:cubicBezTo>
                <a:cubicBezTo>
                  <a:pt x="4924117" y="855838"/>
                  <a:pt x="4898309" y="866594"/>
                  <a:pt x="4872183" y="876460"/>
                </a:cubicBezTo>
                <a:cubicBezTo>
                  <a:pt x="4872183" y="876460"/>
                  <a:pt x="4942998" y="903372"/>
                  <a:pt x="4978983" y="915150"/>
                </a:cubicBezTo>
                <a:cubicBezTo>
                  <a:pt x="4989162" y="918481"/>
                  <a:pt x="4999890" y="919842"/>
                  <a:pt x="5010435" y="921711"/>
                </a:cubicBezTo>
                <a:cubicBezTo>
                  <a:pt x="5034712" y="926012"/>
                  <a:pt x="5058834" y="931949"/>
                  <a:pt x="5083430" y="933656"/>
                </a:cubicBezTo>
                <a:cubicBezTo>
                  <a:pt x="5114024" y="935778"/>
                  <a:pt x="5205893" y="929603"/>
                  <a:pt x="5175432" y="933156"/>
                </a:cubicBezTo>
                <a:cubicBezTo>
                  <a:pt x="4866736" y="969155"/>
                  <a:pt x="4738475" y="943613"/>
                  <a:pt x="4986045" y="975699"/>
                </a:cubicBezTo>
                <a:cubicBezTo>
                  <a:pt x="5022822" y="998687"/>
                  <a:pt x="5066975" y="1012779"/>
                  <a:pt x="5096376" y="1044663"/>
                </a:cubicBezTo>
                <a:cubicBezTo>
                  <a:pt x="5104653" y="1053640"/>
                  <a:pt x="5076334" y="1065561"/>
                  <a:pt x="5079723" y="1077292"/>
                </a:cubicBezTo>
                <a:cubicBezTo>
                  <a:pt x="5083711" y="1091096"/>
                  <a:pt x="5102260" y="1095122"/>
                  <a:pt x="5113528" y="1104036"/>
                </a:cubicBezTo>
                <a:cubicBezTo>
                  <a:pt x="5027571" y="1144277"/>
                  <a:pt x="5119895" y="1104129"/>
                  <a:pt x="4914050" y="1147757"/>
                </a:cubicBezTo>
                <a:cubicBezTo>
                  <a:pt x="4827338" y="1166134"/>
                  <a:pt x="4723963" y="1152701"/>
                  <a:pt x="4655199" y="1208630"/>
                </a:cubicBezTo>
                <a:cubicBezTo>
                  <a:pt x="4614411" y="1241804"/>
                  <a:pt x="4759253" y="1223772"/>
                  <a:pt x="4811280" y="1231343"/>
                </a:cubicBezTo>
                <a:cubicBezTo>
                  <a:pt x="4827090" y="1249957"/>
                  <a:pt x="4865663" y="1263775"/>
                  <a:pt x="4858708" y="1287186"/>
                </a:cubicBezTo>
                <a:cubicBezTo>
                  <a:pt x="4842474" y="1341824"/>
                  <a:pt x="4734750" y="1277704"/>
                  <a:pt x="4821872" y="1322168"/>
                </a:cubicBezTo>
                <a:cubicBezTo>
                  <a:pt x="4766256" y="1342293"/>
                  <a:pt x="4598556" y="1364942"/>
                  <a:pt x="4655022" y="1382541"/>
                </a:cubicBezTo>
                <a:cubicBezTo>
                  <a:pt x="4906547" y="1460935"/>
                  <a:pt x="5371038" y="1366778"/>
                  <a:pt x="4917904" y="1443944"/>
                </a:cubicBezTo>
                <a:cubicBezTo>
                  <a:pt x="4932929" y="1455831"/>
                  <a:pt x="4957660" y="1461198"/>
                  <a:pt x="4962978" y="1479603"/>
                </a:cubicBezTo>
                <a:cubicBezTo>
                  <a:pt x="4966367" y="1491334"/>
                  <a:pt x="4946233" y="1498398"/>
                  <a:pt x="4935057" y="1503317"/>
                </a:cubicBezTo>
                <a:cubicBezTo>
                  <a:pt x="4903445" y="1517229"/>
                  <a:pt x="4869349" y="1524618"/>
                  <a:pt x="4836494" y="1535269"/>
                </a:cubicBezTo>
                <a:cubicBezTo>
                  <a:pt x="4891886" y="1542448"/>
                  <a:pt x="4949343" y="1540185"/>
                  <a:pt x="5002668" y="1556805"/>
                </a:cubicBezTo>
                <a:cubicBezTo>
                  <a:pt x="5017127" y="1561312"/>
                  <a:pt x="5040991" y="1587823"/>
                  <a:pt x="5027558" y="1594818"/>
                </a:cubicBezTo>
                <a:cubicBezTo>
                  <a:pt x="4957433" y="1631333"/>
                  <a:pt x="4875958" y="1639774"/>
                  <a:pt x="4800159" y="1662252"/>
                </a:cubicBezTo>
                <a:cubicBezTo>
                  <a:pt x="4831380" y="1663785"/>
                  <a:pt x="5001254" y="1667430"/>
                  <a:pt x="4988869" y="1701618"/>
                </a:cubicBezTo>
                <a:lnTo>
                  <a:pt x="4967343" y="1722678"/>
                </a:lnTo>
                <a:lnTo>
                  <a:pt x="4872444" y="1727608"/>
                </a:lnTo>
                <a:lnTo>
                  <a:pt x="4869638" y="1727470"/>
                </a:lnTo>
                <a:cubicBezTo>
                  <a:pt x="4858596" y="1727252"/>
                  <a:pt x="4848058" y="1727629"/>
                  <a:pt x="4838671" y="1729363"/>
                </a:cubicBezTo>
                <a:lnTo>
                  <a:pt x="4872444" y="1727608"/>
                </a:lnTo>
                <a:lnTo>
                  <a:pt x="4903624" y="1729142"/>
                </a:lnTo>
                <a:cubicBezTo>
                  <a:pt x="4926426" y="1730426"/>
                  <a:pt x="4948652" y="1731031"/>
                  <a:pt x="4965125" y="1724848"/>
                </a:cubicBezTo>
                <a:lnTo>
                  <a:pt x="4967343" y="1722678"/>
                </a:lnTo>
                <a:lnTo>
                  <a:pt x="4982215" y="1721905"/>
                </a:lnTo>
                <a:cubicBezTo>
                  <a:pt x="5032584" y="1721098"/>
                  <a:pt x="5082984" y="1724014"/>
                  <a:pt x="5125944" y="1736777"/>
                </a:cubicBezTo>
                <a:cubicBezTo>
                  <a:pt x="5136210" y="1739828"/>
                  <a:pt x="5135025" y="1756176"/>
                  <a:pt x="5139566" y="1765875"/>
                </a:cubicBezTo>
                <a:lnTo>
                  <a:pt x="4987515" y="1865438"/>
                </a:lnTo>
                <a:cubicBezTo>
                  <a:pt x="4960636" y="1883038"/>
                  <a:pt x="4896500" y="1874392"/>
                  <a:pt x="4900221" y="1906304"/>
                </a:cubicBezTo>
                <a:cubicBezTo>
                  <a:pt x="4903774" y="1936766"/>
                  <a:pt x="4963077" y="1896265"/>
                  <a:pt x="4992223" y="1905804"/>
                </a:cubicBezTo>
                <a:cubicBezTo>
                  <a:pt x="5012832" y="1912550"/>
                  <a:pt x="5023056" y="1936305"/>
                  <a:pt x="5038473" y="1951555"/>
                </a:cubicBezTo>
                <a:cubicBezTo>
                  <a:pt x="5016103" y="1964393"/>
                  <a:pt x="4974677" y="1964490"/>
                  <a:pt x="4971363" y="1990068"/>
                </a:cubicBezTo>
                <a:cubicBezTo>
                  <a:pt x="4968715" y="2010497"/>
                  <a:pt x="5051746" y="1984364"/>
                  <a:pt x="5033089" y="1993098"/>
                </a:cubicBezTo>
                <a:cubicBezTo>
                  <a:pt x="4996155" y="2010389"/>
                  <a:pt x="4953141" y="2009241"/>
                  <a:pt x="4913167" y="2017312"/>
                </a:cubicBezTo>
                <a:cubicBezTo>
                  <a:pt x="4669108" y="2096431"/>
                  <a:pt x="4755929" y="2047339"/>
                  <a:pt x="4868593" y="2073655"/>
                </a:cubicBezTo>
                <a:cubicBezTo>
                  <a:pt x="4923182" y="2086405"/>
                  <a:pt x="4975001" y="2108980"/>
                  <a:pt x="5028205" y="2126643"/>
                </a:cubicBezTo>
                <a:cubicBezTo>
                  <a:pt x="4988231" y="2134715"/>
                  <a:pt x="4948019" y="2141689"/>
                  <a:pt x="4908283" y="2150857"/>
                </a:cubicBezTo>
                <a:cubicBezTo>
                  <a:pt x="4888210" y="2155488"/>
                  <a:pt x="4855927" y="2148641"/>
                  <a:pt x="4848910" y="2168010"/>
                </a:cubicBezTo>
                <a:cubicBezTo>
                  <a:pt x="4843028" y="2184246"/>
                  <a:pt x="4883334" y="2170814"/>
                  <a:pt x="4900545" y="2172217"/>
                </a:cubicBezTo>
                <a:cubicBezTo>
                  <a:pt x="4926985" y="2188743"/>
                  <a:pt x="4940134" y="2197666"/>
                  <a:pt x="4947321" y="2202279"/>
                </a:cubicBezTo>
                <a:lnTo>
                  <a:pt x="4953722" y="2204720"/>
                </a:lnTo>
                <a:lnTo>
                  <a:pt x="179742" y="2204720"/>
                </a:lnTo>
                <a:lnTo>
                  <a:pt x="181339" y="2203342"/>
                </a:lnTo>
                <a:cubicBezTo>
                  <a:pt x="204270" y="2189074"/>
                  <a:pt x="233809" y="2182841"/>
                  <a:pt x="257745" y="2169595"/>
                </a:cubicBezTo>
                <a:cubicBezTo>
                  <a:pt x="286929" y="2153444"/>
                  <a:pt x="315465" y="2136151"/>
                  <a:pt x="344325" y="2119428"/>
                </a:cubicBezTo>
                <a:cubicBezTo>
                  <a:pt x="330494" y="2117506"/>
                  <a:pt x="316277" y="2117436"/>
                  <a:pt x="302833" y="2113663"/>
                </a:cubicBezTo>
                <a:cubicBezTo>
                  <a:pt x="280959" y="2107526"/>
                  <a:pt x="217294" y="2096671"/>
                  <a:pt x="238968" y="2089864"/>
                </a:cubicBezTo>
                <a:cubicBezTo>
                  <a:pt x="499692" y="2007975"/>
                  <a:pt x="795935" y="2022522"/>
                  <a:pt x="425484" y="2018751"/>
                </a:cubicBezTo>
                <a:cubicBezTo>
                  <a:pt x="363902" y="1984488"/>
                  <a:pt x="292313" y="1963986"/>
                  <a:pt x="240738" y="1915961"/>
                </a:cubicBezTo>
                <a:cubicBezTo>
                  <a:pt x="228346" y="1904422"/>
                  <a:pt x="286186" y="1896081"/>
                  <a:pt x="277893" y="1881318"/>
                </a:cubicBezTo>
                <a:cubicBezTo>
                  <a:pt x="264520" y="1857512"/>
                  <a:pt x="227860" y="1859440"/>
                  <a:pt x="202842" y="1848501"/>
                </a:cubicBezTo>
                <a:cubicBezTo>
                  <a:pt x="225329" y="1835868"/>
                  <a:pt x="247319" y="1822306"/>
                  <a:pt x="270303" y="1810604"/>
                </a:cubicBezTo>
                <a:cubicBezTo>
                  <a:pt x="315169" y="1787762"/>
                  <a:pt x="377068" y="1785898"/>
                  <a:pt x="406309" y="1744914"/>
                </a:cubicBezTo>
                <a:cubicBezTo>
                  <a:pt x="412905" y="1735669"/>
                  <a:pt x="311547" y="1699902"/>
                  <a:pt x="298783" y="1695145"/>
                </a:cubicBezTo>
                <a:cubicBezTo>
                  <a:pt x="307078" y="1677225"/>
                  <a:pt x="335238" y="1657385"/>
                  <a:pt x="323667" y="1641382"/>
                </a:cubicBezTo>
                <a:cubicBezTo>
                  <a:pt x="309221" y="1621403"/>
                  <a:pt x="274874" y="1634025"/>
                  <a:pt x="250785" y="1628769"/>
                </a:cubicBezTo>
                <a:cubicBezTo>
                  <a:pt x="232966" y="1624881"/>
                  <a:pt x="215666" y="1618914"/>
                  <a:pt x="198106" y="1613987"/>
                </a:cubicBezTo>
                <a:cubicBezTo>
                  <a:pt x="207847" y="1609535"/>
                  <a:pt x="217155" y="1603980"/>
                  <a:pt x="227328" y="1600632"/>
                </a:cubicBezTo>
                <a:cubicBezTo>
                  <a:pt x="263294" y="1588791"/>
                  <a:pt x="312517" y="1597979"/>
                  <a:pt x="336281" y="1568500"/>
                </a:cubicBezTo>
                <a:cubicBezTo>
                  <a:pt x="353418" y="1547243"/>
                  <a:pt x="281681" y="1567549"/>
                  <a:pt x="254381" y="1567073"/>
                </a:cubicBezTo>
                <a:cubicBezTo>
                  <a:pt x="226359" y="1559862"/>
                  <a:pt x="158158" y="1571701"/>
                  <a:pt x="170312" y="1545441"/>
                </a:cubicBezTo>
                <a:cubicBezTo>
                  <a:pt x="186217" y="1511080"/>
                  <a:pt x="243299" y="1525150"/>
                  <a:pt x="279265" y="1513310"/>
                </a:cubicBezTo>
                <a:cubicBezTo>
                  <a:pt x="289438" y="1509961"/>
                  <a:pt x="298746" y="1504407"/>
                  <a:pt x="308487" y="1499955"/>
                </a:cubicBezTo>
                <a:cubicBezTo>
                  <a:pt x="297662" y="1494305"/>
                  <a:pt x="287582" y="1486908"/>
                  <a:pt x="276012" y="1483004"/>
                </a:cubicBezTo>
                <a:cubicBezTo>
                  <a:pt x="241452" y="1471341"/>
                  <a:pt x="196351" y="1479328"/>
                  <a:pt x="170655" y="1453439"/>
                </a:cubicBezTo>
                <a:cubicBezTo>
                  <a:pt x="156143" y="1438819"/>
                  <a:pt x="210615" y="1443272"/>
                  <a:pt x="230183" y="1436831"/>
                </a:cubicBezTo>
                <a:cubicBezTo>
                  <a:pt x="256709" y="1428098"/>
                  <a:pt x="282615" y="1417579"/>
                  <a:pt x="308830" y="1407953"/>
                </a:cubicBezTo>
                <a:cubicBezTo>
                  <a:pt x="308830" y="1407953"/>
                  <a:pt x="238264" y="1380393"/>
                  <a:pt x="202388" y="1368286"/>
                </a:cubicBezTo>
                <a:cubicBezTo>
                  <a:pt x="192241" y="1364862"/>
                  <a:pt x="181526" y="1363402"/>
                  <a:pt x="170998" y="1361437"/>
                </a:cubicBezTo>
                <a:cubicBezTo>
                  <a:pt x="146762" y="1356913"/>
                  <a:pt x="122695" y="1350755"/>
                  <a:pt x="98116" y="1348824"/>
                </a:cubicBezTo>
                <a:cubicBezTo>
                  <a:pt x="67543" y="1346421"/>
                  <a:pt x="-24379" y="1351754"/>
                  <a:pt x="6114" y="1348481"/>
                </a:cubicBezTo>
                <a:cubicBezTo>
                  <a:pt x="315126" y="1315312"/>
                  <a:pt x="443148" y="1342028"/>
                  <a:pt x="195882" y="1307674"/>
                </a:cubicBezTo>
                <a:cubicBezTo>
                  <a:pt x="159317" y="1284351"/>
                  <a:pt x="115295" y="1269854"/>
                  <a:pt x="86188" y="1237702"/>
                </a:cubicBezTo>
                <a:cubicBezTo>
                  <a:pt x="77993" y="1228650"/>
                  <a:pt x="106420" y="1216989"/>
                  <a:pt x="103139" y="1205227"/>
                </a:cubicBezTo>
                <a:cubicBezTo>
                  <a:pt x="99278" y="1191387"/>
                  <a:pt x="80767" y="1187192"/>
                  <a:pt x="69580" y="1178174"/>
                </a:cubicBezTo>
                <a:cubicBezTo>
                  <a:pt x="155903" y="1138723"/>
                  <a:pt x="63215" y="1178023"/>
                  <a:pt x="269451" y="1136284"/>
                </a:cubicBezTo>
                <a:cubicBezTo>
                  <a:pt x="356328" y="1118701"/>
                  <a:pt x="459575" y="1133081"/>
                  <a:pt x="528849" y="1077785"/>
                </a:cubicBezTo>
                <a:cubicBezTo>
                  <a:pt x="569939" y="1044987"/>
                  <a:pt x="424938" y="1061690"/>
                  <a:pt x="372982" y="1053642"/>
                </a:cubicBezTo>
                <a:cubicBezTo>
                  <a:pt x="357344" y="1034884"/>
                  <a:pt x="318899" y="1020713"/>
                  <a:pt x="326068" y="997368"/>
                </a:cubicBezTo>
                <a:cubicBezTo>
                  <a:pt x="342802" y="942881"/>
                  <a:pt x="449934" y="1007985"/>
                  <a:pt x="363223" y="962725"/>
                </a:cubicBezTo>
                <a:cubicBezTo>
                  <a:pt x="419022" y="943110"/>
                  <a:pt x="586922" y="921999"/>
                  <a:pt x="530619" y="903883"/>
                </a:cubicBezTo>
                <a:cubicBezTo>
                  <a:pt x="279824" y="823188"/>
                  <a:pt x="-185511" y="913084"/>
                  <a:pt x="268311" y="840074"/>
                </a:cubicBezTo>
                <a:cubicBezTo>
                  <a:pt x="253396" y="828050"/>
                  <a:pt x="228715" y="822456"/>
                  <a:pt x="223566" y="804003"/>
                </a:cubicBezTo>
                <a:cubicBezTo>
                  <a:pt x="220285" y="792241"/>
                  <a:pt x="240482" y="785362"/>
                  <a:pt x="251703" y="780546"/>
                </a:cubicBezTo>
                <a:cubicBezTo>
                  <a:pt x="283441" y="766924"/>
                  <a:pt x="317603" y="759848"/>
                  <a:pt x="350554" y="749499"/>
                </a:cubicBezTo>
                <a:cubicBezTo>
                  <a:pt x="295231" y="741812"/>
                  <a:pt x="237755" y="743548"/>
                  <a:pt x="184585" y="726440"/>
                </a:cubicBezTo>
                <a:cubicBezTo>
                  <a:pt x="170168" y="721802"/>
                  <a:pt x="146547" y="695073"/>
                  <a:pt x="160044" y="688201"/>
                </a:cubicBezTo>
                <a:cubicBezTo>
                  <a:pt x="230501" y="652331"/>
                  <a:pt x="312050" y="644636"/>
                  <a:pt x="388052" y="622854"/>
                </a:cubicBezTo>
                <a:cubicBezTo>
                  <a:pt x="356846" y="621035"/>
                  <a:pt x="187013" y="615834"/>
                  <a:pt x="199711" y="581760"/>
                </a:cubicBezTo>
                <a:lnTo>
                  <a:pt x="221428" y="560899"/>
                </a:lnTo>
                <a:lnTo>
                  <a:pt x="350156" y="555393"/>
                </a:lnTo>
                <a:cubicBezTo>
                  <a:pt x="312545" y="561985"/>
                  <a:pt x="256725" y="546685"/>
                  <a:pt x="223666" y="558749"/>
                </a:cubicBezTo>
                <a:lnTo>
                  <a:pt x="221428" y="560899"/>
                </a:lnTo>
                <a:lnTo>
                  <a:pt x="206550" y="561535"/>
                </a:lnTo>
                <a:cubicBezTo>
                  <a:pt x="156175" y="561880"/>
                  <a:pt x="105805" y="558503"/>
                  <a:pt x="62963" y="545346"/>
                </a:cubicBezTo>
                <a:cubicBezTo>
                  <a:pt x="52725" y="542202"/>
                  <a:pt x="54061" y="525865"/>
                  <a:pt x="49609" y="516125"/>
                </a:cubicBezTo>
                <a:lnTo>
                  <a:pt x="202565" y="417959"/>
                </a:lnTo>
                <a:cubicBezTo>
                  <a:pt x="229605" y="400607"/>
                  <a:pt x="293659" y="409840"/>
                  <a:pt x="290230" y="377895"/>
                </a:cubicBezTo>
                <a:cubicBezTo>
                  <a:pt x="286957" y="347402"/>
                  <a:pt x="227285" y="387358"/>
                  <a:pt x="198228" y="377552"/>
                </a:cubicBezTo>
                <a:cubicBezTo>
                  <a:pt x="177681" y="370618"/>
                  <a:pt x="167675" y="346770"/>
                  <a:pt x="152398" y="331379"/>
                </a:cubicBezTo>
                <a:cubicBezTo>
                  <a:pt x="174886" y="318747"/>
                  <a:pt x="216310" y="319030"/>
                  <a:pt x="219859" y="293483"/>
                </a:cubicBezTo>
                <a:cubicBezTo>
                  <a:pt x="222694" y="273079"/>
                  <a:pt x="139427" y="298449"/>
                  <a:pt x="158163" y="289887"/>
                </a:cubicBezTo>
                <a:cubicBezTo>
                  <a:pt x="195254" y="272936"/>
                  <a:pt x="238256" y="274478"/>
                  <a:pt x="278302" y="266773"/>
                </a:cubicBezTo>
                <a:cubicBezTo>
                  <a:pt x="523076" y="189894"/>
                  <a:pt x="435808" y="238189"/>
                  <a:pt x="323391" y="210841"/>
                </a:cubicBezTo>
                <a:cubicBezTo>
                  <a:pt x="268920" y="197591"/>
                  <a:pt x="217311" y="174543"/>
                  <a:pt x="164271" y="156393"/>
                </a:cubicBezTo>
                <a:cubicBezTo>
                  <a:pt x="204317" y="148688"/>
                  <a:pt x="244591" y="142082"/>
                  <a:pt x="284410" y="133279"/>
                </a:cubicBezTo>
                <a:cubicBezTo>
                  <a:pt x="304524" y="128832"/>
                  <a:pt x="336743" y="135974"/>
                  <a:pt x="343937" y="116671"/>
                </a:cubicBezTo>
                <a:cubicBezTo>
                  <a:pt x="349968" y="100489"/>
                  <a:pt x="309541" y="113551"/>
                  <a:pt x="292343" y="111990"/>
                </a:cubicBezTo>
                <a:cubicBezTo>
                  <a:pt x="187195" y="44918"/>
                  <a:pt x="293569" y="101443"/>
                  <a:pt x="144410" y="66559"/>
                </a:cubicBezTo>
                <a:cubicBezTo>
                  <a:pt x="104563" y="57241"/>
                  <a:pt x="66714" y="40837"/>
                  <a:pt x="27866" y="27977"/>
                </a:cubicBezTo>
                <a:cubicBezTo>
                  <a:pt x="61178" y="20995"/>
                  <a:pt x="94672" y="14834"/>
                  <a:pt x="127802" y="7032"/>
                </a:cubicBezTo>
                <a:cubicBezTo>
                  <a:pt x="137827" y="4671"/>
                  <a:pt x="148375" y="3300"/>
                  <a:pt x="158584" y="1130"/>
                </a:cubicBezTo>
                <a:close/>
              </a:path>
            </a:pathLst>
          </a:custGeom>
          <a:solidFill>
            <a:srgbClr val="FFFF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0E32886-CD14-09EE-8B90-00E73B9B8382}"/>
              </a:ext>
            </a:extLst>
          </p:cNvPr>
          <p:cNvSpPr/>
          <p:nvPr/>
        </p:nvSpPr>
        <p:spPr>
          <a:xfrm rot="19381964">
            <a:off x="7104967" y="1532358"/>
            <a:ext cx="444034" cy="110141"/>
          </a:xfrm>
          <a:custGeom>
            <a:avLst/>
            <a:gdLst>
              <a:gd name="connsiteX0" fmla="*/ 4977524 w 5181536"/>
              <a:gd name="connsiteY0" fmla="*/ 2204561 h 2204720"/>
              <a:gd name="connsiteX1" fmla="*/ 4978963 w 5181536"/>
              <a:gd name="connsiteY1" fmla="*/ 2204720 h 2204720"/>
              <a:gd name="connsiteX2" fmla="*/ 4975925 w 5181536"/>
              <a:gd name="connsiteY2" fmla="*/ 2204720 h 2204720"/>
              <a:gd name="connsiteX3" fmla="*/ 161616 w 5181536"/>
              <a:gd name="connsiteY3" fmla="*/ 0 h 2204720"/>
              <a:gd name="connsiteX4" fmla="*/ 4796392 w 5181536"/>
              <a:gd name="connsiteY4" fmla="*/ 0 h 2204720"/>
              <a:gd name="connsiteX5" fmla="*/ 4812137 w 5181536"/>
              <a:gd name="connsiteY5" fmla="*/ 1593 h 2204720"/>
              <a:gd name="connsiteX6" fmla="*/ 4894426 w 5181536"/>
              <a:gd name="connsiteY6" fmla="*/ 14642 h 2204720"/>
              <a:gd name="connsiteX7" fmla="*/ 4978690 w 5181536"/>
              <a:gd name="connsiteY7" fmla="*/ 35503 h 2204720"/>
              <a:gd name="connsiteX8" fmla="*/ 5012495 w 5181536"/>
              <a:gd name="connsiteY8" fmla="*/ 62247 h 2204720"/>
              <a:gd name="connsiteX9" fmla="*/ 4916286 w 5181536"/>
              <a:gd name="connsiteY9" fmla="*/ 114382 h 2204720"/>
              <a:gd name="connsiteX10" fmla="*/ 4830169 w 5181536"/>
              <a:gd name="connsiteY10" fmla="*/ 165340 h 2204720"/>
              <a:gd name="connsiteX11" fmla="*/ 4871713 w 5181536"/>
              <a:gd name="connsiteY11" fmla="*/ 170724 h 2204720"/>
              <a:gd name="connsiteX12" fmla="*/ 4935793 w 5181536"/>
              <a:gd name="connsiteY12" fmla="*/ 193938 h 2204720"/>
              <a:gd name="connsiteX13" fmla="*/ 4749937 w 5181536"/>
              <a:gd name="connsiteY13" fmla="*/ 266756 h 2204720"/>
              <a:gd name="connsiteX14" fmla="*/ 4935616 w 5181536"/>
              <a:gd name="connsiteY14" fmla="*/ 367849 h 2204720"/>
              <a:gd name="connsiteX15" fmla="*/ 4898780 w 5181536"/>
              <a:gd name="connsiteY15" fmla="*/ 402831 h 2204720"/>
              <a:gd name="connsiteX16" fmla="*/ 4974129 w 5181536"/>
              <a:gd name="connsiteY16" fmla="*/ 434960 h 2204720"/>
              <a:gd name="connsiteX17" fmla="*/ 4907018 w 5181536"/>
              <a:gd name="connsiteY17" fmla="*/ 473472 h 2204720"/>
              <a:gd name="connsiteX18" fmla="*/ 4771620 w 5181536"/>
              <a:gd name="connsiteY18" fmla="*/ 540406 h 2204720"/>
              <a:gd name="connsiteX19" fmla="*/ 4879597 w 5181536"/>
              <a:gd name="connsiteY19" fmla="*/ 589188 h 2204720"/>
              <a:gd name="connsiteX20" fmla="*/ 4855207 w 5181536"/>
              <a:gd name="connsiteY20" fmla="*/ 643176 h 2204720"/>
              <a:gd name="connsiteX21" fmla="*/ 4928202 w 5181536"/>
              <a:gd name="connsiteY21" fmla="*/ 655121 h 2204720"/>
              <a:gd name="connsiteX22" fmla="*/ 4981014 w 5181536"/>
              <a:gd name="connsiteY22" fmla="*/ 669420 h 2204720"/>
              <a:gd name="connsiteX23" fmla="*/ 4951916 w 5181536"/>
              <a:gd name="connsiteY23" fmla="*/ 683042 h 2204720"/>
              <a:gd name="connsiteX24" fmla="*/ 4843262 w 5181536"/>
              <a:gd name="connsiteY24" fmla="*/ 716171 h 2204720"/>
              <a:gd name="connsiteX25" fmla="*/ 4925171 w 5181536"/>
              <a:gd name="connsiteY25" fmla="*/ 716848 h 2204720"/>
              <a:gd name="connsiteX26" fmla="*/ 5009435 w 5181536"/>
              <a:gd name="connsiteY26" fmla="*/ 737708 h 2204720"/>
              <a:gd name="connsiteX27" fmla="*/ 4900781 w 5181536"/>
              <a:gd name="connsiteY27" fmla="*/ 770837 h 2204720"/>
              <a:gd name="connsiteX28" fmla="*/ 4871683 w 5181536"/>
              <a:gd name="connsiteY28" fmla="*/ 784459 h 2204720"/>
              <a:gd name="connsiteX29" fmla="*/ 4904311 w 5181536"/>
              <a:gd name="connsiteY29" fmla="*/ 801111 h 2204720"/>
              <a:gd name="connsiteX30" fmla="*/ 5009935 w 5181536"/>
              <a:gd name="connsiteY30" fmla="*/ 829709 h 2204720"/>
              <a:gd name="connsiteX31" fmla="*/ 4950562 w 5181536"/>
              <a:gd name="connsiteY31" fmla="*/ 846862 h 2204720"/>
              <a:gd name="connsiteX32" fmla="*/ 4872183 w 5181536"/>
              <a:gd name="connsiteY32" fmla="*/ 876460 h 2204720"/>
              <a:gd name="connsiteX33" fmla="*/ 4978983 w 5181536"/>
              <a:gd name="connsiteY33" fmla="*/ 915150 h 2204720"/>
              <a:gd name="connsiteX34" fmla="*/ 5010435 w 5181536"/>
              <a:gd name="connsiteY34" fmla="*/ 921711 h 2204720"/>
              <a:gd name="connsiteX35" fmla="*/ 5083430 w 5181536"/>
              <a:gd name="connsiteY35" fmla="*/ 933656 h 2204720"/>
              <a:gd name="connsiteX36" fmla="*/ 5175432 w 5181536"/>
              <a:gd name="connsiteY36" fmla="*/ 933156 h 2204720"/>
              <a:gd name="connsiteX37" fmla="*/ 4986045 w 5181536"/>
              <a:gd name="connsiteY37" fmla="*/ 975699 h 2204720"/>
              <a:gd name="connsiteX38" fmla="*/ 5096376 w 5181536"/>
              <a:gd name="connsiteY38" fmla="*/ 1044663 h 2204720"/>
              <a:gd name="connsiteX39" fmla="*/ 5079723 w 5181536"/>
              <a:gd name="connsiteY39" fmla="*/ 1077292 h 2204720"/>
              <a:gd name="connsiteX40" fmla="*/ 5113528 w 5181536"/>
              <a:gd name="connsiteY40" fmla="*/ 1104036 h 2204720"/>
              <a:gd name="connsiteX41" fmla="*/ 4914050 w 5181536"/>
              <a:gd name="connsiteY41" fmla="*/ 1147757 h 2204720"/>
              <a:gd name="connsiteX42" fmla="*/ 4655199 w 5181536"/>
              <a:gd name="connsiteY42" fmla="*/ 1208630 h 2204720"/>
              <a:gd name="connsiteX43" fmla="*/ 4811280 w 5181536"/>
              <a:gd name="connsiteY43" fmla="*/ 1231343 h 2204720"/>
              <a:gd name="connsiteX44" fmla="*/ 4858708 w 5181536"/>
              <a:gd name="connsiteY44" fmla="*/ 1287186 h 2204720"/>
              <a:gd name="connsiteX45" fmla="*/ 4821872 w 5181536"/>
              <a:gd name="connsiteY45" fmla="*/ 1322168 h 2204720"/>
              <a:gd name="connsiteX46" fmla="*/ 4655022 w 5181536"/>
              <a:gd name="connsiteY46" fmla="*/ 1382541 h 2204720"/>
              <a:gd name="connsiteX47" fmla="*/ 4917904 w 5181536"/>
              <a:gd name="connsiteY47" fmla="*/ 1443944 h 2204720"/>
              <a:gd name="connsiteX48" fmla="*/ 4962978 w 5181536"/>
              <a:gd name="connsiteY48" fmla="*/ 1479603 h 2204720"/>
              <a:gd name="connsiteX49" fmla="*/ 4935057 w 5181536"/>
              <a:gd name="connsiteY49" fmla="*/ 1503317 h 2204720"/>
              <a:gd name="connsiteX50" fmla="*/ 4836494 w 5181536"/>
              <a:gd name="connsiteY50" fmla="*/ 1535269 h 2204720"/>
              <a:gd name="connsiteX51" fmla="*/ 5002668 w 5181536"/>
              <a:gd name="connsiteY51" fmla="*/ 1556805 h 2204720"/>
              <a:gd name="connsiteX52" fmla="*/ 5027558 w 5181536"/>
              <a:gd name="connsiteY52" fmla="*/ 1594818 h 2204720"/>
              <a:gd name="connsiteX53" fmla="*/ 4800159 w 5181536"/>
              <a:gd name="connsiteY53" fmla="*/ 1662252 h 2204720"/>
              <a:gd name="connsiteX54" fmla="*/ 4988869 w 5181536"/>
              <a:gd name="connsiteY54" fmla="*/ 1701618 h 2204720"/>
              <a:gd name="connsiteX55" fmla="*/ 4967343 w 5181536"/>
              <a:gd name="connsiteY55" fmla="*/ 1722678 h 2204720"/>
              <a:gd name="connsiteX56" fmla="*/ 4872444 w 5181536"/>
              <a:gd name="connsiteY56" fmla="*/ 1727608 h 2204720"/>
              <a:gd name="connsiteX57" fmla="*/ 4869638 w 5181536"/>
              <a:gd name="connsiteY57" fmla="*/ 1727470 h 2204720"/>
              <a:gd name="connsiteX58" fmla="*/ 4838671 w 5181536"/>
              <a:gd name="connsiteY58" fmla="*/ 1729363 h 2204720"/>
              <a:gd name="connsiteX59" fmla="*/ 4872444 w 5181536"/>
              <a:gd name="connsiteY59" fmla="*/ 1727608 h 2204720"/>
              <a:gd name="connsiteX60" fmla="*/ 4903624 w 5181536"/>
              <a:gd name="connsiteY60" fmla="*/ 1729142 h 2204720"/>
              <a:gd name="connsiteX61" fmla="*/ 4965125 w 5181536"/>
              <a:gd name="connsiteY61" fmla="*/ 1724848 h 2204720"/>
              <a:gd name="connsiteX62" fmla="*/ 4967343 w 5181536"/>
              <a:gd name="connsiteY62" fmla="*/ 1722678 h 2204720"/>
              <a:gd name="connsiteX63" fmla="*/ 4982215 w 5181536"/>
              <a:gd name="connsiteY63" fmla="*/ 1721905 h 2204720"/>
              <a:gd name="connsiteX64" fmla="*/ 5125944 w 5181536"/>
              <a:gd name="connsiteY64" fmla="*/ 1736777 h 2204720"/>
              <a:gd name="connsiteX65" fmla="*/ 5139566 w 5181536"/>
              <a:gd name="connsiteY65" fmla="*/ 1765875 h 2204720"/>
              <a:gd name="connsiteX66" fmla="*/ 4987515 w 5181536"/>
              <a:gd name="connsiteY66" fmla="*/ 1865438 h 2204720"/>
              <a:gd name="connsiteX67" fmla="*/ 4900221 w 5181536"/>
              <a:gd name="connsiteY67" fmla="*/ 1906304 h 2204720"/>
              <a:gd name="connsiteX68" fmla="*/ 4992223 w 5181536"/>
              <a:gd name="connsiteY68" fmla="*/ 1905804 h 2204720"/>
              <a:gd name="connsiteX69" fmla="*/ 5038473 w 5181536"/>
              <a:gd name="connsiteY69" fmla="*/ 1951555 h 2204720"/>
              <a:gd name="connsiteX70" fmla="*/ 4971363 w 5181536"/>
              <a:gd name="connsiteY70" fmla="*/ 1990068 h 2204720"/>
              <a:gd name="connsiteX71" fmla="*/ 5033089 w 5181536"/>
              <a:gd name="connsiteY71" fmla="*/ 1993098 h 2204720"/>
              <a:gd name="connsiteX72" fmla="*/ 4913167 w 5181536"/>
              <a:gd name="connsiteY72" fmla="*/ 2017312 h 2204720"/>
              <a:gd name="connsiteX73" fmla="*/ 4868593 w 5181536"/>
              <a:gd name="connsiteY73" fmla="*/ 2073655 h 2204720"/>
              <a:gd name="connsiteX74" fmla="*/ 5028205 w 5181536"/>
              <a:gd name="connsiteY74" fmla="*/ 2126643 h 2204720"/>
              <a:gd name="connsiteX75" fmla="*/ 4908283 w 5181536"/>
              <a:gd name="connsiteY75" fmla="*/ 2150857 h 2204720"/>
              <a:gd name="connsiteX76" fmla="*/ 4848910 w 5181536"/>
              <a:gd name="connsiteY76" fmla="*/ 2168010 h 2204720"/>
              <a:gd name="connsiteX77" fmla="*/ 4900545 w 5181536"/>
              <a:gd name="connsiteY77" fmla="*/ 2172217 h 2204720"/>
              <a:gd name="connsiteX78" fmla="*/ 4947321 w 5181536"/>
              <a:gd name="connsiteY78" fmla="*/ 2202279 h 2204720"/>
              <a:gd name="connsiteX79" fmla="*/ 4953722 w 5181536"/>
              <a:gd name="connsiteY79" fmla="*/ 2204720 h 2204720"/>
              <a:gd name="connsiteX80" fmla="*/ 179742 w 5181536"/>
              <a:gd name="connsiteY80" fmla="*/ 2204720 h 2204720"/>
              <a:gd name="connsiteX81" fmla="*/ 181339 w 5181536"/>
              <a:gd name="connsiteY81" fmla="*/ 2203342 h 2204720"/>
              <a:gd name="connsiteX82" fmla="*/ 257745 w 5181536"/>
              <a:gd name="connsiteY82" fmla="*/ 2169595 h 2204720"/>
              <a:gd name="connsiteX83" fmla="*/ 344325 w 5181536"/>
              <a:gd name="connsiteY83" fmla="*/ 2119428 h 2204720"/>
              <a:gd name="connsiteX84" fmla="*/ 302833 w 5181536"/>
              <a:gd name="connsiteY84" fmla="*/ 2113663 h 2204720"/>
              <a:gd name="connsiteX85" fmla="*/ 238968 w 5181536"/>
              <a:gd name="connsiteY85" fmla="*/ 2089864 h 2204720"/>
              <a:gd name="connsiteX86" fmla="*/ 425484 w 5181536"/>
              <a:gd name="connsiteY86" fmla="*/ 2018751 h 2204720"/>
              <a:gd name="connsiteX87" fmla="*/ 240738 w 5181536"/>
              <a:gd name="connsiteY87" fmla="*/ 1915961 h 2204720"/>
              <a:gd name="connsiteX88" fmla="*/ 277893 w 5181536"/>
              <a:gd name="connsiteY88" fmla="*/ 1881318 h 2204720"/>
              <a:gd name="connsiteX89" fmla="*/ 202842 w 5181536"/>
              <a:gd name="connsiteY89" fmla="*/ 1848501 h 2204720"/>
              <a:gd name="connsiteX90" fmla="*/ 270303 w 5181536"/>
              <a:gd name="connsiteY90" fmla="*/ 1810604 h 2204720"/>
              <a:gd name="connsiteX91" fmla="*/ 406309 w 5181536"/>
              <a:gd name="connsiteY91" fmla="*/ 1744914 h 2204720"/>
              <a:gd name="connsiteX92" fmla="*/ 298783 w 5181536"/>
              <a:gd name="connsiteY92" fmla="*/ 1695145 h 2204720"/>
              <a:gd name="connsiteX93" fmla="*/ 323667 w 5181536"/>
              <a:gd name="connsiteY93" fmla="*/ 1641382 h 2204720"/>
              <a:gd name="connsiteX94" fmla="*/ 250785 w 5181536"/>
              <a:gd name="connsiteY94" fmla="*/ 1628769 h 2204720"/>
              <a:gd name="connsiteX95" fmla="*/ 198106 w 5181536"/>
              <a:gd name="connsiteY95" fmla="*/ 1613987 h 2204720"/>
              <a:gd name="connsiteX96" fmla="*/ 227328 w 5181536"/>
              <a:gd name="connsiteY96" fmla="*/ 1600632 h 2204720"/>
              <a:gd name="connsiteX97" fmla="*/ 336281 w 5181536"/>
              <a:gd name="connsiteY97" fmla="*/ 1568500 h 2204720"/>
              <a:gd name="connsiteX98" fmla="*/ 254381 w 5181536"/>
              <a:gd name="connsiteY98" fmla="*/ 1567073 h 2204720"/>
              <a:gd name="connsiteX99" fmla="*/ 170312 w 5181536"/>
              <a:gd name="connsiteY99" fmla="*/ 1545441 h 2204720"/>
              <a:gd name="connsiteX100" fmla="*/ 279265 w 5181536"/>
              <a:gd name="connsiteY100" fmla="*/ 1513310 h 2204720"/>
              <a:gd name="connsiteX101" fmla="*/ 308487 w 5181536"/>
              <a:gd name="connsiteY101" fmla="*/ 1499955 h 2204720"/>
              <a:gd name="connsiteX102" fmla="*/ 276012 w 5181536"/>
              <a:gd name="connsiteY102" fmla="*/ 1483004 h 2204720"/>
              <a:gd name="connsiteX103" fmla="*/ 170655 w 5181536"/>
              <a:gd name="connsiteY103" fmla="*/ 1453439 h 2204720"/>
              <a:gd name="connsiteX104" fmla="*/ 230183 w 5181536"/>
              <a:gd name="connsiteY104" fmla="*/ 1436831 h 2204720"/>
              <a:gd name="connsiteX105" fmla="*/ 308830 w 5181536"/>
              <a:gd name="connsiteY105" fmla="*/ 1407953 h 2204720"/>
              <a:gd name="connsiteX106" fmla="*/ 202388 w 5181536"/>
              <a:gd name="connsiteY106" fmla="*/ 1368286 h 2204720"/>
              <a:gd name="connsiteX107" fmla="*/ 170998 w 5181536"/>
              <a:gd name="connsiteY107" fmla="*/ 1361437 h 2204720"/>
              <a:gd name="connsiteX108" fmla="*/ 98116 w 5181536"/>
              <a:gd name="connsiteY108" fmla="*/ 1348824 h 2204720"/>
              <a:gd name="connsiteX109" fmla="*/ 6114 w 5181536"/>
              <a:gd name="connsiteY109" fmla="*/ 1348481 h 2204720"/>
              <a:gd name="connsiteX110" fmla="*/ 195882 w 5181536"/>
              <a:gd name="connsiteY110" fmla="*/ 1307674 h 2204720"/>
              <a:gd name="connsiteX111" fmla="*/ 86188 w 5181536"/>
              <a:gd name="connsiteY111" fmla="*/ 1237702 h 2204720"/>
              <a:gd name="connsiteX112" fmla="*/ 103139 w 5181536"/>
              <a:gd name="connsiteY112" fmla="*/ 1205227 h 2204720"/>
              <a:gd name="connsiteX113" fmla="*/ 69580 w 5181536"/>
              <a:gd name="connsiteY113" fmla="*/ 1178174 h 2204720"/>
              <a:gd name="connsiteX114" fmla="*/ 269451 w 5181536"/>
              <a:gd name="connsiteY114" fmla="*/ 1136284 h 2204720"/>
              <a:gd name="connsiteX115" fmla="*/ 528849 w 5181536"/>
              <a:gd name="connsiteY115" fmla="*/ 1077785 h 2204720"/>
              <a:gd name="connsiteX116" fmla="*/ 372982 w 5181536"/>
              <a:gd name="connsiteY116" fmla="*/ 1053642 h 2204720"/>
              <a:gd name="connsiteX117" fmla="*/ 326068 w 5181536"/>
              <a:gd name="connsiteY117" fmla="*/ 997368 h 2204720"/>
              <a:gd name="connsiteX118" fmla="*/ 363223 w 5181536"/>
              <a:gd name="connsiteY118" fmla="*/ 962725 h 2204720"/>
              <a:gd name="connsiteX119" fmla="*/ 530619 w 5181536"/>
              <a:gd name="connsiteY119" fmla="*/ 903883 h 2204720"/>
              <a:gd name="connsiteX120" fmla="*/ 268311 w 5181536"/>
              <a:gd name="connsiteY120" fmla="*/ 840074 h 2204720"/>
              <a:gd name="connsiteX121" fmla="*/ 223566 w 5181536"/>
              <a:gd name="connsiteY121" fmla="*/ 804003 h 2204720"/>
              <a:gd name="connsiteX122" fmla="*/ 251703 w 5181536"/>
              <a:gd name="connsiteY122" fmla="*/ 780546 h 2204720"/>
              <a:gd name="connsiteX123" fmla="*/ 350554 w 5181536"/>
              <a:gd name="connsiteY123" fmla="*/ 749499 h 2204720"/>
              <a:gd name="connsiteX124" fmla="*/ 184585 w 5181536"/>
              <a:gd name="connsiteY124" fmla="*/ 726440 h 2204720"/>
              <a:gd name="connsiteX125" fmla="*/ 160044 w 5181536"/>
              <a:gd name="connsiteY125" fmla="*/ 688201 h 2204720"/>
              <a:gd name="connsiteX126" fmla="*/ 388052 w 5181536"/>
              <a:gd name="connsiteY126" fmla="*/ 622854 h 2204720"/>
              <a:gd name="connsiteX127" fmla="*/ 199711 w 5181536"/>
              <a:gd name="connsiteY127" fmla="*/ 581760 h 2204720"/>
              <a:gd name="connsiteX128" fmla="*/ 221428 w 5181536"/>
              <a:gd name="connsiteY128" fmla="*/ 560899 h 2204720"/>
              <a:gd name="connsiteX129" fmla="*/ 350156 w 5181536"/>
              <a:gd name="connsiteY129" fmla="*/ 555393 h 2204720"/>
              <a:gd name="connsiteX130" fmla="*/ 223666 w 5181536"/>
              <a:gd name="connsiteY130" fmla="*/ 558749 h 2204720"/>
              <a:gd name="connsiteX131" fmla="*/ 221428 w 5181536"/>
              <a:gd name="connsiteY131" fmla="*/ 560899 h 2204720"/>
              <a:gd name="connsiteX132" fmla="*/ 206550 w 5181536"/>
              <a:gd name="connsiteY132" fmla="*/ 561535 h 2204720"/>
              <a:gd name="connsiteX133" fmla="*/ 62963 w 5181536"/>
              <a:gd name="connsiteY133" fmla="*/ 545346 h 2204720"/>
              <a:gd name="connsiteX134" fmla="*/ 49609 w 5181536"/>
              <a:gd name="connsiteY134" fmla="*/ 516125 h 2204720"/>
              <a:gd name="connsiteX135" fmla="*/ 202565 w 5181536"/>
              <a:gd name="connsiteY135" fmla="*/ 417959 h 2204720"/>
              <a:gd name="connsiteX136" fmla="*/ 290230 w 5181536"/>
              <a:gd name="connsiteY136" fmla="*/ 377895 h 2204720"/>
              <a:gd name="connsiteX137" fmla="*/ 198228 w 5181536"/>
              <a:gd name="connsiteY137" fmla="*/ 377552 h 2204720"/>
              <a:gd name="connsiteX138" fmla="*/ 152398 w 5181536"/>
              <a:gd name="connsiteY138" fmla="*/ 331379 h 2204720"/>
              <a:gd name="connsiteX139" fmla="*/ 219859 w 5181536"/>
              <a:gd name="connsiteY139" fmla="*/ 293483 h 2204720"/>
              <a:gd name="connsiteX140" fmla="*/ 158163 w 5181536"/>
              <a:gd name="connsiteY140" fmla="*/ 289887 h 2204720"/>
              <a:gd name="connsiteX141" fmla="*/ 278302 w 5181536"/>
              <a:gd name="connsiteY141" fmla="*/ 266773 h 2204720"/>
              <a:gd name="connsiteX142" fmla="*/ 323391 w 5181536"/>
              <a:gd name="connsiteY142" fmla="*/ 210841 h 2204720"/>
              <a:gd name="connsiteX143" fmla="*/ 164271 w 5181536"/>
              <a:gd name="connsiteY143" fmla="*/ 156393 h 2204720"/>
              <a:gd name="connsiteX144" fmla="*/ 284410 w 5181536"/>
              <a:gd name="connsiteY144" fmla="*/ 133279 h 2204720"/>
              <a:gd name="connsiteX145" fmla="*/ 343937 w 5181536"/>
              <a:gd name="connsiteY145" fmla="*/ 116671 h 2204720"/>
              <a:gd name="connsiteX146" fmla="*/ 292343 w 5181536"/>
              <a:gd name="connsiteY146" fmla="*/ 111990 h 2204720"/>
              <a:gd name="connsiteX147" fmla="*/ 144410 w 5181536"/>
              <a:gd name="connsiteY147" fmla="*/ 66559 h 2204720"/>
              <a:gd name="connsiteX148" fmla="*/ 27866 w 5181536"/>
              <a:gd name="connsiteY148" fmla="*/ 27977 h 2204720"/>
              <a:gd name="connsiteX149" fmla="*/ 127802 w 5181536"/>
              <a:gd name="connsiteY149" fmla="*/ 7032 h 2204720"/>
              <a:gd name="connsiteX150" fmla="*/ 158584 w 5181536"/>
              <a:gd name="connsiteY150" fmla="*/ 1130 h 22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181536" h="2204720">
                <a:moveTo>
                  <a:pt x="4977524" y="2204561"/>
                </a:moveTo>
                <a:lnTo>
                  <a:pt x="4978963" y="2204720"/>
                </a:lnTo>
                <a:lnTo>
                  <a:pt x="4975925" y="2204720"/>
                </a:lnTo>
                <a:close/>
                <a:moveTo>
                  <a:pt x="161616" y="0"/>
                </a:moveTo>
                <a:lnTo>
                  <a:pt x="4796392" y="0"/>
                </a:lnTo>
                <a:lnTo>
                  <a:pt x="4812137" y="1593"/>
                </a:lnTo>
                <a:cubicBezTo>
                  <a:pt x="4838505" y="4628"/>
                  <a:pt x="4864607" y="8422"/>
                  <a:pt x="4894426" y="14642"/>
                </a:cubicBezTo>
                <a:cubicBezTo>
                  <a:pt x="4922752" y="20551"/>
                  <a:pt x="4950602" y="28549"/>
                  <a:pt x="4978690" y="35503"/>
                </a:cubicBezTo>
                <a:lnTo>
                  <a:pt x="5012495" y="62247"/>
                </a:lnTo>
                <a:cubicBezTo>
                  <a:pt x="4989864" y="90853"/>
                  <a:pt x="4948038" y="96428"/>
                  <a:pt x="4916286" y="114382"/>
                </a:cubicBezTo>
                <a:cubicBezTo>
                  <a:pt x="4887252" y="130799"/>
                  <a:pt x="4858875" y="148354"/>
                  <a:pt x="4830169" y="165340"/>
                </a:cubicBezTo>
                <a:cubicBezTo>
                  <a:pt x="4844018" y="167135"/>
                  <a:pt x="4858234" y="167075"/>
                  <a:pt x="4871713" y="170724"/>
                </a:cubicBezTo>
                <a:cubicBezTo>
                  <a:pt x="4893642" y="176661"/>
                  <a:pt x="4957404" y="186932"/>
                  <a:pt x="4935793" y="193938"/>
                </a:cubicBezTo>
                <a:cubicBezTo>
                  <a:pt x="4675831" y="278212"/>
                  <a:pt x="4379467" y="266380"/>
                  <a:pt x="4749937" y="266756"/>
                </a:cubicBezTo>
                <a:cubicBezTo>
                  <a:pt x="4811830" y="300454"/>
                  <a:pt x="4883604" y="320298"/>
                  <a:pt x="4935616" y="367849"/>
                </a:cubicBezTo>
                <a:cubicBezTo>
                  <a:pt x="4948114" y="379274"/>
                  <a:pt x="4890353" y="388144"/>
                  <a:pt x="4898780" y="402831"/>
                </a:cubicBezTo>
                <a:cubicBezTo>
                  <a:pt x="4912371" y="426513"/>
                  <a:pt x="4949013" y="424250"/>
                  <a:pt x="4974129" y="434960"/>
                </a:cubicBezTo>
                <a:cubicBezTo>
                  <a:pt x="4951759" y="447797"/>
                  <a:pt x="4929895" y="461560"/>
                  <a:pt x="4907018" y="473472"/>
                </a:cubicBezTo>
                <a:cubicBezTo>
                  <a:pt x="4862363" y="496724"/>
                  <a:pt x="4800484" y="499156"/>
                  <a:pt x="4771620" y="540406"/>
                </a:cubicBezTo>
                <a:cubicBezTo>
                  <a:pt x="4765109" y="549711"/>
                  <a:pt x="4866791" y="584548"/>
                  <a:pt x="4879597" y="589188"/>
                </a:cubicBezTo>
                <a:cubicBezTo>
                  <a:pt x="4871467" y="607183"/>
                  <a:pt x="4843490" y="627280"/>
                  <a:pt x="4855207" y="643176"/>
                </a:cubicBezTo>
                <a:cubicBezTo>
                  <a:pt x="4869836" y="663022"/>
                  <a:pt x="4904066" y="650086"/>
                  <a:pt x="4928202" y="655121"/>
                </a:cubicBezTo>
                <a:cubicBezTo>
                  <a:pt x="4946055" y="658845"/>
                  <a:pt x="4963410" y="664654"/>
                  <a:pt x="4981014" y="669420"/>
                </a:cubicBezTo>
                <a:cubicBezTo>
                  <a:pt x="4971314" y="673961"/>
                  <a:pt x="4962057" y="679601"/>
                  <a:pt x="4951916" y="683042"/>
                </a:cubicBezTo>
                <a:cubicBezTo>
                  <a:pt x="4916060" y="695212"/>
                  <a:pt x="4866754" y="686476"/>
                  <a:pt x="4843262" y="716171"/>
                </a:cubicBezTo>
                <a:cubicBezTo>
                  <a:pt x="4826321" y="737585"/>
                  <a:pt x="4897869" y="716622"/>
                  <a:pt x="4925171" y="716848"/>
                </a:cubicBezTo>
                <a:cubicBezTo>
                  <a:pt x="4953259" y="723801"/>
                  <a:pt x="5021348" y="711338"/>
                  <a:pt x="5009435" y="737708"/>
                </a:cubicBezTo>
                <a:cubicBezTo>
                  <a:pt x="4993846" y="772214"/>
                  <a:pt x="4936637" y="758667"/>
                  <a:pt x="4900781" y="770837"/>
                </a:cubicBezTo>
                <a:cubicBezTo>
                  <a:pt x="4890639" y="774278"/>
                  <a:pt x="4881382" y="779918"/>
                  <a:pt x="4871683" y="784459"/>
                </a:cubicBezTo>
                <a:cubicBezTo>
                  <a:pt x="4882559" y="790009"/>
                  <a:pt x="4892706" y="797313"/>
                  <a:pt x="4904311" y="801111"/>
                </a:cubicBezTo>
                <a:cubicBezTo>
                  <a:pt x="4938977" y="812457"/>
                  <a:pt x="4984003" y="804057"/>
                  <a:pt x="5009935" y="829709"/>
                </a:cubicBezTo>
                <a:cubicBezTo>
                  <a:pt x="5024581" y="844196"/>
                  <a:pt x="4970070" y="840242"/>
                  <a:pt x="4950562" y="846862"/>
                </a:cubicBezTo>
                <a:cubicBezTo>
                  <a:pt x="4924117" y="855838"/>
                  <a:pt x="4898309" y="866594"/>
                  <a:pt x="4872183" y="876460"/>
                </a:cubicBezTo>
                <a:cubicBezTo>
                  <a:pt x="4872183" y="876460"/>
                  <a:pt x="4942998" y="903372"/>
                  <a:pt x="4978983" y="915150"/>
                </a:cubicBezTo>
                <a:cubicBezTo>
                  <a:pt x="4989162" y="918481"/>
                  <a:pt x="4999890" y="919842"/>
                  <a:pt x="5010435" y="921711"/>
                </a:cubicBezTo>
                <a:cubicBezTo>
                  <a:pt x="5034712" y="926012"/>
                  <a:pt x="5058834" y="931949"/>
                  <a:pt x="5083430" y="933656"/>
                </a:cubicBezTo>
                <a:cubicBezTo>
                  <a:pt x="5114024" y="935778"/>
                  <a:pt x="5205893" y="929603"/>
                  <a:pt x="5175432" y="933156"/>
                </a:cubicBezTo>
                <a:cubicBezTo>
                  <a:pt x="4866736" y="969155"/>
                  <a:pt x="4738475" y="943613"/>
                  <a:pt x="4986045" y="975699"/>
                </a:cubicBezTo>
                <a:cubicBezTo>
                  <a:pt x="5022822" y="998687"/>
                  <a:pt x="5066975" y="1012779"/>
                  <a:pt x="5096376" y="1044663"/>
                </a:cubicBezTo>
                <a:cubicBezTo>
                  <a:pt x="5104653" y="1053640"/>
                  <a:pt x="5076334" y="1065561"/>
                  <a:pt x="5079723" y="1077292"/>
                </a:cubicBezTo>
                <a:cubicBezTo>
                  <a:pt x="5083711" y="1091096"/>
                  <a:pt x="5102260" y="1095122"/>
                  <a:pt x="5113528" y="1104036"/>
                </a:cubicBezTo>
                <a:cubicBezTo>
                  <a:pt x="5027571" y="1144277"/>
                  <a:pt x="5119895" y="1104129"/>
                  <a:pt x="4914050" y="1147757"/>
                </a:cubicBezTo>
                <a:cubicBezTo>
                  <a:pt x="4827338" y="1166134"/>
                  <a:pt x="4723963" y="1152701"/>
                  <a:pt x="4655199" y="1208630"/>
                </a:cubicBezTo>
                <a:cubicBezTo>
                  <a:pt x="4614411" y="1241804"/>
                  <a:pt x="4759253" y="1223772"/>
                  <a:pt x="4811280" y="1231343"/>
                </a:cubicBezTo>
                <a:cubicBezTo>
                  <a:pt x="4827090" y="1249957"/>
                  <a:pt x="4865663" y="1263775"/>
                  <a:pt x="4858708" y="1287186"/>
                </a:cubicBezTo>
                <a:cubicBezTo>
                  <a:pt x="4842474" y="1341824"/>
                  <a:pt x="4734750" y="1277704"/>
                  <a:pt x="4821872" y="1322168"/>
                </a:cubicBezTo>
                <a:cubicBezTo>
                  <a:pt x="4766256" y="1342293"/>
                  <a:pt x="4598556" y="1364942"/>
                  <a:pt x="4655022" y="1382541"/>
                </a:cubicBezTo>
                <a:cubicBezTo>
                  <a:pt x="4906547" y="1460935"/>
                  <a:pt x="5371038" y="1366778"/>
                  <a:pt x="4917904" y="1443944"/>
                </a:cubicBezTo>
                <a:cubicBezTo>
                  <a:pt x="4932929" y="1455831"/>
                  <a:pt x="4957660" y="1461198"/>
                  <a:pt x="4962978" y="1479603"/>
                </a:cubicBezTo>
                <a:cubicBezTo>
                  <a:pt x="4966367" y="1491334"/>
                  <a:pt x="4946233" y="1498398"/>
                  <a:pt x="4935057" y="1503317"/>
                </a:cubicBezTo>
                <a:cubicBezTo>
                  <a:pt x="4903445" y="1517229"/>
                  <a:pt x="4869349" y="1524618"/>
                  <a:pt x="4836494" y="1535269"/>
                </a:cubicBezTo>
                <a:cubicBezTo>
                  <a:pt x="4891886" y="1542448"/>
                  <a:pt x="4949343" y="1540185"/>
                  <a:pt x="5002668" y="1556805"/>
                </a:cubicBezTo>
                <a:cubicBezTo>
                  <a:pt x="5017127" y="1561312"/>
                  <a:pt x="5040991" y="1587823"/>
                  <a:pt x="5027558" y="1594818"/>
                </a:cubicBezTo>
                <a:cubicBezTo>
                  <a:pt x="4957433" y="1631333"/>
                  <a:pt x="4875958" y="1639774"/>
                  <a:pt x="4800159" y="1662252"/>
                </a:cubicBezTo>
                <a:cubicBezTo>
                  <a:pt x="4831380" y="1663785"/>
                  <a:pt x="5001254" y="1667430"/>
                  <a:pt x="4988869" y="1701618"/>
                </a:cubicBezTo>
                <a:lnTo>
                  <a:pt x="4967343" y="1722678"/>
                </a:lnTo>
                <a:lnTo>
                  <a:pt x="4872444" y="1727608"/>
                </a:lnTo>
                <a:lnTo>
                  <a:pt x="4869638" y="1727470"/>
                </a:lnTo>
                <a:cubicBezTo>
                  <a:pt x="4858596" y="1727252"/>
                  <a:pt x="4848058" y="1727629"/>
                  <a:pt x="4838671" y="1729363"/>
                </a:cubicBezTo>
                <a:lnTo>
                  <a:pt x="4872444" y="1727608"/>
                </a:lnTo>
                <a:lnTo>
                  <a:pt x="4903624" y="1729142"/>
                </a:lnTo>
                <a:cubicBezTo>
                  <a:pt x="4926426" y="1730426"/>
                  <a:pt x="4948652" y="1731031"/>
                  <a:pt x="4965125" y="1724848"/>
                </a:cubicBezTo>
                <a:lnTo>
                  <a:pt x="4967343" y="1722678"/>
                </a:lnTo>
                <a:lnTo>
                  <a:pt x="4982215" y="1721905"/>
                </a:lnTo>
                <a:cubicBezTo>
                  <a:pt x="5032584" y="1721098"/>
                  <a:pt x="5082984" y="1724014"/>
                  <a:pt x="5125944" y="1736777"/>
                </a:cubicBezTo>
                <a:cubicBezTo>
                  <a:pt x="5136210" y="1739828"/>
                  <a:pt x="5135025" y="1756176"/>
                  <a:pt x="5139566" y="1765875"/>
                </a:cubicBezTo>
                <a:lnTo>
                  <a:pt x="4987515" y="1865438"/>
                </a:lnTo>
                <a:cubicBezTo>
                  <a:pt x="4960636" y="1883038"/>
                  <a:pt x="4896500" y="1874392"/>
                  <a:pt x="4900221" y="1906304"/>
                </a:cubicBezTo>
                <a:cubicBezTo>
                  <a:pt x="4903774" y="1936766"/>
                  <a:pt x="4963077" y="1896265"/>
                  <a:pt x="4992223" y="1905804"/>
                </a:cubicBezTo>
                <a:cubicBezTo>
                  <a:pt x="5012832" y="1912550"/>
                  <a:pt x="5023056" y="1936305"/>
                  <a:pt x="5038473" y="1951555"/>
                </a:cubicBezTo>
                <a:cubicBezTo>
                  <a:pt x="5016103" y="1964393"/>
                  <a:pt x="4974677" y="1964490"/>
                  <a:pt x="4971363" y="1990068"/>
                </a:cubicBezTo>
                <a:cubicBezTo>
                  <a:pt x="4968715" y="2010497"/>
                  <a:pt x="5051746" y="1984364"/>
                  <a:pt x="5033089" y="1993098"/>
                </a:cubicBezTo>
                <a:cubicBezTo>
                  <a:pt x="4996155" y="2010389"/>
                  <a:pt x="4953141" y="2009241"/>
                  <a:pt x="4913167" y="2017312"/>
                </a:cubicBezTo>
                <a:cubicBezTo>
                  <a:pt x="4669108" y="2096431"/>
                  <a:pt x="4755929" y="2047339"/>
                  <a:pt x="4868593" y="2073655"/>
                </a:cubicBezTo>
                <a:cubicBezTo>
                  <a:pt x="4923182" y="2086405"/>
                  <a:pt x="4975001" y="2108980"/>
                  <a:pt x="5028205" y="2126643"/>
                </a:cubicBezTo>
                <a:cubicBezTo>
                  <a:pt x="4988231" y="2134715"/>
                  <a:pt x="4948019" y="2141689"/>
                  <a:pt x="4908283" y="2150857"/>
                </a:cubicBezTo>
                <a:cubicBezTo>
                  <a:pt x="4888210" y="2155488"/>
                  <a:pt x="4855927" y="2148641"/>
                  <a:pt x="4848910" y="2168010"/>
                </a:cubicBezTo>
                <a:cubicBezTo>
                  <a:pt x="4843028" y="2184246"/>
                  <a:pt x="4883334" y="2170814"/>
                  <a:pt x="4900545" y="2172217"/>
                </a:cubicBezTo>
                <a:cubicBezTo>
                  <a:pt x="4926985" y="2188743"/>
                  <a:pt x="4940134" y="2197666"/>
                  <a:pt x="4947321" y="2202279"/>
                </a:cubicBezTo>
                <a:lnTo>
                  <a:pt x="4953722" y="2204720"/>
                </a:lnTo>
                <a:lnTo>
                  <a:pt x="179742" y="2204720"/>
                </a:lnTo>
                <a:lnTo>
                  <a:pt x="181339" y="2203342"/>
                </a:lnTo>
                <a:cubicBezTo>
                  <a:pt x="204270" y="2189074"/>
                  <a:pt x="233809" y="2182841"/>
                  <a:pt x="257745" y="2169595"/>
                </a:cubicBezTo>
                <a:cubicBezTo>
                  <a:pt x="286929" y="2153444"/>
                  <a:pt x="315465" y="2136151"/>
                  <a:pt x="344325" y="2119428"/>
                </a:cubicBezTo>
                <a:cubicBezTo>
                  <a:pt x="330494" y="2117506"/>
                  <a:pt x="316277" y="2117436"/>
                  <a:pt x="302833" y="2113663"/>
                </a:cubicBezTo>
                <a:cubicBezTo>
                  <a:pt x="280959" y="2107526"/>
                  <a:pt x="217294" y="2096671"/>
                  <a:pt x="238968" y="2089864"/>
                </a:cubicBezTo>
                <a:cubicBezTo>
                  <a:pt x="499692" y="2007975"/>
                  <a:pt x="795935" y="2022522"/>
                  <a:pt x="425484" y="2018751"/>
                </a:cubicBezTo>
                <a:cubicBezTo>
                  <a:pt x="363902" y="1984488"/>
                  <a:pt x="292313" y="1963986"/>
                  <a:pt x="240738" y="1915961"/>
                </a:cubicBezTo>
                <a:cubicBezTo>
                  <a:pt x="228346" y="1904422"/>
                  <a:pt x="286186" y="1896081"/>
                  <a:pt x="277893" y="1881318"/>
                </a:cubicBezTo>
                <a:cubicBezTo>
                  <a:pt x="264520" y="1857512"/>
                  <a:pt x="227860" y="1859440"/>
                  <a:pt x="202842" y="1848501"/>
                </a:cubicBezTo>
                <a:cubicBezTo>
                  <a:pt x="225329" y="1835868"/>
                  <a:pt x="247319" y="1822306"/>
                  <a:pt x="270303" y="1810604"/>
                </a:cubicBezTo>
                <a:cubicBezTo>
                  <a:pt x="315169" y="1787762"/>
                  <a:pt x="377068" y="1785898"/>
                  <a:pt x="406309" y="1744914"/>
                </a:cubicBezTo>
                <a:cubicBezTo>
                  <a:pt x="412905" y="1735669"/>
                  <a:pt x="311547" y="1699902"/>
                  <a:pt x="298783" y="1695145"/>
                </a:cubicBezTo>
                <a:cubicBezTo>
                  <a:pt x="307078" y="1677225"/>
                  <a:pt x="335238" y="1657385"/>
                  <a:pt x="323667" y="1641382"/>
                </a:cubicBezTo>
                <a:cubicBezTo>
                  <a:pt x="309221" y="1621403"/>
                  <a:pt x="274874" y="1634025"/>
                  <a:pt x="250785" y="1628769"/>
                </a:cubicBezTo>
                <a:cubicBezTo>
                  <a:pt x="232966" y="1624881"/>
                  <a:pt x="215666" y="1618914"/>
                  <a:pt x="198106" y="1613987"/>
                </a:cubicBezTo>
                <a:cubicBezTo>
                  <a:pt x="207847" y="1609535"/>
                  <a:pt x="217155" y="1603980"/>
                  <a:pt x="227328" y="1600632"/>
                </a:cubicBezTo>
                <a:cubicBezTo>
                  <a:pt x="263294" y="1588791"/>
                  <a:pt x="312517" y="1597979"/>
                  <a:pt x="336281" y="1568500"/>
                </a:cubicBezTo>
                <a:cubicBezTo>
                  <a:pt x="353418" y="1547243"/>
                  <a:pt x="281681" y="1567549"/>
                  <a:pt x="254381" y="1567073"/>
                </a:cubicBezTo>
                <a:cubicBezTo>
                  <a:pt x="226359" y="1559862"/>
                  <a:pt x="158158" y="1571701"/>
                  <a:pt x="170312" y="1545441"/>
                </a:cubicBezTo>
                <a:cubicBezTo>
                  <a:pt x="186217" y="1511080"/>
                  <a:pt x="243299" y="1525150"/>
                  <a:pt x="279265" y="1513310"/>
                </a:cubicBezTo>
                <a:cubicBezTo>
                  <a:pt x="289438" y="1509961"/>
                  <a:pt x="298746" y="1504407"/>
                  <a:pt x="308487" y="1499955"/>
                </a:cubicBezTo>
                <a:cubicBezTo>
                  <a:pt x="297662" y="1494305"/>
                  <a:pt x="287582" y="1486908"/>
                  <a:pt x="276012" y="1483004"/>
                </a:cubicBezTo>
                <a:cubicBezTo>
                  <a:pt x="241452" y="1471341"/>
                  <a:pt x="196351" y="1479328"/>
                  <a:pt x="170655" y="1453439"/>
                </a:cubicBezTo>
                <a:cubicBezTo>
                  <a:pt x="156143" y="1438819"/>
                  <a:pt x="210615" y="1443272"/>
                  <a:pt x="230183" y="1436831"/>
                </a:cubicBezTo>
                <a:cubicBezTo>
                  <a:pt x="256709" y="1428098"/>
                  <a:pt x="282615" y="1417579"/>
                  <a:pt x="308830" y="1407953"/>
                </a:cubicBezTo>
                <a:cubicBezTo>
                  <a:pt x="308830" y="1407953"/>
                  <a:pt x="238264" y="1380393"/>
                  <a:pt x="202388" y="1368286"/>
                </a:cubicBezTo>
                <a:cubicBezTo>
                  <a:pt x="192241" y="1364862"/>
                  <a:pt x="181526" y="1363402"/>
                  <a:pt x="170998" y="1361437"/>
                </a:cubicBezTo>
                <a:cubicBezTo>
                  <a:pt x="146762" y="1356913"/>
                  <a:pt x="122695" y="1350755"/>
                  <a:pt x="98116" y="1348824"/>
                </a:cubicBezTo>
                <a:cubicBezTo>
                  <a:pt x="67543" y="1346421"/>
                  <a:pt x="-24379" y="1351754"/>
                  <a:pt x="6114" y="1348481"/>
                </a:cubicBezTo>
                <a:cubicBezTo>
                  <a:pt x="315126" y="1315312"/>
                  <a:pt x="443148" y="1342028"/>
                  <a:pt x="195882" y="1307674"/>
                </a:cubicBezTo>
                <a:cubicBezTo>
                  <a:pt x="159317" y="1284351"/>
                  <a:pt x="115295" y="1269854"/>
                  <a:pt x="86188" y="1237702"/>
                </a:cubicBezTo>
                <a:cubicBezTo>
                  <a:pt x="77993" y="1228650"/>
                  <a:pt x="106420" y="1216989"/>
                  <a:pt x="103139" y="1205227"/>
                </a:cubicBezTo>
                <a:cubicBezTo>
                  <a:pt x="99278" y="1191387"/>
                  <a:pt x="80767" y="1187192"/>
                  <a:pt x="69580" y="1178174"/>
                </a:cubicBezTo>
                <a:cubicBezTo>
                  <a:pt x="155903" y="1138723"/>
                  <a:pt x="63215" y="1178023"/>
                  <a:pt x="269451" y="1136284"/>
                </a:cubicBezTo>
                <a:cubicBezTo>
                  <a:pt x="356328" y="1118701"/>
                  <a:pt x="459575" y="1133081"/>
                  <a:pt x="528849" y="1077785"/>
                </a:cubicBezTo>
                <a:cubicBezTo>
                  <a:pt x="569939" y="1044987"/>
                  <a:pt x="424938" y="1061690"/>
                  <a:pt x="372982" y="1053642"/>
                </a:cubicBezTo>
                <a:cubicBezTo>
                  <a:pt x="357344" y="1034884"/>
                  <a:pt x="318899" y="1020713"/>
                  <a:pt x="326068" y="997368"/>
                </a:cubicBezTo>
                <a:cubicBezTo>
                  <a:pt x="342802" y="942881"/>
                  <a:pt x="449934" y="1007985"/>
                  <a:pt x="363223" y="962725"/>
                </a:cubicBezTo>
                <a:cubicBezTo>
                  <a:pt x="419022" y="943110"/>
                  <a:pt x="586922" y="921999"/>
                  <a:pt x="530619" y="903883"/>
                </a:cubicBezTo>
                <a:cubicBezTo>
                  <a:pt x="279824" y="823188"/>
                  <a:pt x="-185511" y="913084"/>
                  <a:pt x="268311" y="840074"/>
                </a:cubicBezTo>
                <a:cubicBezTo>
                  <a:pt x="253396" y="828050"/>
                  <a:pt x="228715" y="822456"/>
                  <a:pt x="223566" y="804003"/>
                </a:cubicBezTo>
                <a:cubicBezTo>
                  <a:pt x="220285" y="792241"/>
                  <a:pt x="240482" y="785362"/>
                  <a:pt x="251703" y="780546"/>
                </a:cubicBezTo>
                <a:cubicBezTo>
                  <a:pt x="283441" y="766924"/>
                  <a:pt x="317603" y="759848"/>
                  <a:pt x="350554" y="749499"/>
                </a:cubicBezTo>
                <a:cubicBezTo>
                  <a:pt x="295231" y="741812"/>
                  <a:pt x="237755" y="743548"/>
                  <a:pt x="184585" y="726440"/>
                </a:cubicBezTo>
                <a:cubicBezTo>
                  <a:pt x="170168" y="721802"/>
                  <a:pt x="146547" y="695073"/>
                  <a:pt x="160044" y="688201"/>
                </a:cubicBezTo>
                <a:cubicBezTo>
                  <a:pt x="230501" y="652331"/>
                  <a:pt x="312050" y="644636"/>
                  <a:pt x="388052" y="622854"/>
                </a:cubicBezTo>
                <a:cubicBezTo>
                  <a:pt x="356846" y="621035"/>
                  <a:pt x="187013" y="615834"/>
                  <a:pt x="199711" y="581760"/>
                </a:cubicBezTo>
                <a:lnTo>
                  <a:pt x="221428" y="560899"/>
                </a:lnTo>
                <a:lnTo>
                  <a:pt x="350156" y="555393"/>
                </a:lnTo>
                <a:cubicBezTo>
                  <a:pt x="312545" y="561985"/>
                  <a:pt x="256725" y="546685"/>
                  <a:pt x="223666" y="558749"/>
                </a:cubicBezTo>
                <a:lnTo>
                  <a:pt x="221428" y="560899"/>
                </a:lnTo>
                <a:lnTo>
                  <a:pt x="206550" y="561535"/>
                </a:lnTo>
                <a:cubicBezTo>
                  <a:pt x="156175" y="561880"/>
                  <a:pt x="105805" y="558503"/>
                  <a:pt x="62963" y="545346"/>
                </a:cubicBezTo>
                <a:cubicBezTo>
                  <a:pt x="52725" y="542202"/>
                  <a:pt x="54061" y="525865"/>
                  <a:pt x="49609" y="516125"/>
                </a:cubicBezTo>
                <a:lnTo>
                  <a:pt x="202565" y="417959"/>
                </a:lnTo>
                <a:cubicBezTo>
                  <a:pt x="229605" y="400607"/>
                  <a:pt x="293659" y="409840"/>
                  <a:pt x="290230" y="377895"/>
                </a:cubicBezTo>
                <a:cubicBezTo>
                  <a:pt x="286957" y="347402"/>
                  <a:pt x="227285" y="387358"/>
                  <a:pt x="198228" y="377552"/>
                </a:cubicBezTo>
                <a:cubicBezTo>
                  <a:pt x="177681" y="370618"/>
                  <a:pt x="167675" y="346770"/>
                  <a:pt x="152398" y="331379"/>
                </a:cubicBezTo>
                <a:cubicBezTo>
                  <a:pt x="174886" y="318747"/>
                  <a:pt x="216310" y="319030"/>
                  <a:pt x="219859" y="293483"/>
                </a:cubicBezTo>
                <a:cubicBezTo>
                  <a:pt x="222694" y="273079"/>
                  <a:pt x="139427" y="298449"/>
                  <a:pt x="158163" y="289887"/>
                </a:cubicBezTo>
                <a:cubicBezTo>
                  <a:pt x="195254" y="272936"/>
                  <a:pt x="238256" y="274478"/>
                  <a:pt x="278302" y="266773"/>
                </a:cubicBezTo>
                <a:cubicBezTo>
                  <a:pt x="523076" y="189894"/>
                  <a:pt x="435808" y="238189"/>
                  <a:pt x="323391" y="210841"/>
                </a:cubicBezTo>
                <a:cubicBezTo>
                  <a:pt x="268920" y="197591"/>
                  <a:pt x="217311" y="174543"/>
                  <a:pt x="164271" y="156393"/>
                </a:cubicBezTo>
                <a:cubicBezTo>
                  <a:pt x="204317" y="148688"/>
                  <a:pt x="244591" y="142082"/>
                  <a:pt x="284410" y="133279"/>
                </a:cubicBezTo>
                <a:cubicBezTo>
                  <a:pt x="304524" y="128832"/>
                  <a:pt x="336743" y="135974"/>
                  <a:pt x="343937" y="116671"/>
                </a:cubicBezTo>
                <a:cubicBezTo>
                  <a:pt x="349968" y="100489"/>
                  <a:pt x="309541" y="113551"/>
                  <a:pt x="292343" y="111990"/>
                </a:cubicBezTo>
                <a:cubicBezTo>
                  <a:pt x="187195" y="44918"/>
                  <a:pt x="293569" y="101443"/>
                  <a:pt x="144410" y="66559"/>
                </a:cubicBezTo>
                <a:cubicBezTo>
                  <a:pt x="104563" y="57241"/>
                  <a:pt x="66714" y="40837"/>
                  <a:pt x="27866" y="27977"/>
                </a:cubicBezTo>
                <a:cubicBezTo>
                  <a:pt x="61178" y="20995"/>
                  <a:pt x="94672" y="14834"/>
                  <a:pt x="127802" y="7032"/>
                </a:cubicBezTo>
                <a:cubicBezTo>
                  <a:pt x="137827" y="4671"/>
                  <a:pt x="148375" y="3300"/>
                  <a:pt x="158584" y="1130"/>
                </a:cubicBezTo>
                <a:close/>
              </a:path>
            </a:pathLst>
          </a:custGeom>
          <a:solidFill>
            <a:srgbClr val="FFFF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B4464B6-229D-56EB-9BC4-E1F28D52F549}"/>
              </a:ext>
            </a:extLst>
          </p:cNvPr>
          <p:cNvSpPr/>
          <p:nvPr/>
        </p:nvSpPr>
        <p:spPr>
          <a:xfrm rot="19381964">
            <a:off x="7940709" y="2790710"/>
            <a:ext cx="444034" cy="110141"/>
          </a:xfrm>
          <a:custGeom>
            <a:avLst/>
            <a:gdLst>
              <a:gd name="connsiteX0" fmla="*/ 4977524 w 5181536"/>
              <a:gd name="connsiteY0" fmla="*/ 2204561 h 2204720"/>
              <a:gd name="connsiteX1" fmla="*/ 4978963 w 5181536"/>
              <a:gd name="connsiteY1" fmla="*/ 2204720 h 2204720"/>
              <a:gd name="connsiteX2" fmla="*/ 4975925 w 5181536"/>
              <a:gd name="connsiteY2" fmla="*/ 2204720 h 2204720"/>
              <a:gd name="connsiteX3" fmla="*/ 161616 w 5181536"/>
              <a:gd name="connsiteY3" fmla="*/ 0 h 2204720"/>
              <a:gd name="connsiteX4" fmla="*/ 4796392 w 5181536"/>
              <a:gd name="connsiteY4" fmla="*/ 0 h 2204720"/>
              <a:gd name="connsiteX5" fmla="*/ 4812137 w 5181536"/>
              <a:gd name="connsiteY5" fmla="*/ 1593 h 2204720"/>
              <a:gd name="connsiteX6" fmla="*/ 4894426 w 5181536"/>
              <a:gd name="connsiteY6" fmla="*/ 14642 h 2204720"/>
              <a:gd name="connsiteX7" fmla="*/ 4978690 w 5181536"/>
              <a:gd name="connsiteY7" fmla="*/ 35503 h 2204720"/>
              <a:gd name="connsiteX8" fmla="*/ 5012495 w 5181536"/>
              <a:gd name="connsiteY8" fmla="*/ 62247 h 2204720"/>
              <a:gd name="connsiteX9" fmla="*/ 4916286 w 5181536"/>
              <a:gd name="connsiteY9" fmla="*/ 114382 h 2204720"/>
              <a:gd name="connsiteX10" fmla="*/ 4830169 w 5181536"/>
              <a:gd name="connsiteY10" fmla="*/ 165340 h 2204720"/>
              <a:gd name="connsiteX11" fmla="*/ 4871713 w 5181536"/>
              <a:gd name="connsiteY11" fmla="*/ 170724 h 2204720"/>
              <a:gd name="connsiteX12" fmla="*/ 4935793 w 5181536"/>
              <a:gd name="connsiteY12" fmla="*/ 193938 h 2204720"/>
              <a:gd name="connsiteX13" fmla="*/ 4749937 w 5181536"/>
              <a:gd name="connsiteY13" fmla="*/ 266756 h 2204720"/>
              <a:gd name="connsiteX14" fmla="*/ 4935616 w 5181536"/>
              <a:gd name="connsiteY14" fmla="*/ 367849 h 2204720"/>
              <a:gd name="connsiteX15" fmla="*/ 4898780 w 5181536"/>
              <a:gd name="connsiteY15" fmla="*/ 402831 h 2204720"/>
              <a:gd name="connsiteX16" fmla="*/ 4974129 w 5181536"/>
              <a:gd name="connsiteY16" fmla="*/ 434960 h 2204720"/>
              <a:gd name="connsiteX17" fmla="*/ 4907018 w 5181536"/>
              <a:gd name="connsiteY17" fmla="*/ 473472 h 2204720"/>
              <a:gd name="connsiteX18" fmla="*/ 4771620 w 5181536"/>
              <a:gd name="connsiteY18" fmla="*/ 540406 h 2204720"/>
              <a:gd name="connsiteX19" fmla="*/ 4879597 w 5181536"/>
              <a:gd name="connsiteY19" fmla="*/ 589188 h 2204720"/>
              <a:gd name="connsiteX20" fmla="*/ 4855207 w 5181536"/>
              <a:gd name="connsiteY20" fmla="*/ 643176 h 2204720"/>
              <a:gd name="connsiteX21" fmla="*/ 4928202 w 5181536"/>
              <a:gd name="connsiteY21" fmla="*/ 655121 h 2204720"/>
              <a:gd name="connsiteX22" fmla="*/ 4981014 w 5181536"/>
              <a:gd name="connsiteY22" fmla="*/ 669420 h 2204720"/>
              <a:gd name="connsiteX23" fmla="*/ 4951916 w 5181536"/>
              <a:gd name="connsiteY23" fmla="*/ 683042 h 2204720"/>
              <a:gd name="connsiteX24" fmla="*/ 4843262 w 5181536"/>
              <a:gd name="connsiteY24" fmla="*/ 716171 h 2204720"/>
              <a:gd name="connsiteX25" fmla="*/ 4925171 w 5181536"/>
              <a:gd name="connsiteY25" fmla="*/ 716848 h 2204720"/>
              <a:gd name="connsiteX26" fmla="*/ 5009435 w 5181536"/>
              <a:gd name="connsiteY26" fmla="*/ 737708 h 2204720"/>
              <a:gd name="connsiteX27" fmla="*/ 4900781 w 5181536"/>
              <a:gd name="connsiteY27" fmla="*/ 770837 h 2204720"/>
              <a:gd name="connsiteX28" fmla="*/ 4871683 w 5181536"/>
              <a:gd name="connsiteY28" fmla="*/ 784459 h 2204720"/>
              <a:gd name="connsiteX29" fmla="*/ 4904311 w 5181536"/>
              <a:gd name="connsiteY29" fmla="*/ 801111 h 2204720"/>
              <a:gd name="connsiteX30" fmla="*/ 5009935 w 5181536"/>
              <a:gd name="connsiteY30" fmla="*/ 829709 h 2204720"/>
              <a:gd name="connsiteX31" fmla="*/ 4950562 w 5181536"/>
              <a:gd name="connsiteY31" fmla="*/ 846862 h 2204720"/>
              <a:gd name="connsiteX32" fmla="*/ 4872183 w 5181536"/>
              <a:gd name="connsiteY32" fmla="*/ 876460 h 2204720"/>
              <a:gd name="connsiteX33" fmla="*/ 4978983 w 5181536"/>
              <a:gd name="connsiteY33" fmla="*/ 915150 h 2204720"/>
              <a:gd name="connsiteX34" fmla="*/ 5010435 w 5181536"/>
              <a:gd name="connsiteY34" fmla="*/ 921711 h 2204720"/>
              <a:gd name="connsiteX35" fmla="*/ 5083430 w 5181536"/>
              <a:gd name="connsiteY35" fmla="*/ 933656 h 2204720"/>
              <a:gd name="connsiteX36" fmla="*/ 5175432 w 5181536"/>
              <a:gd name="connsiteY36" fmla="*/ 933156 h 2204720"/>
              <a:gd name="connsiteX37" fmla="*/ 4986045 w 5181536"/>
              <a:gd name="connsiteY37" fmla="*/ 975699 h 2204720"/>
              <a:gd name="connsiteX38" fmla="*/ 5096376 w 5181536"/>
              <a:gd name="connsiteY38" fmla="*/ 1044663 h 2204720"/>
              <a:gd name="connsiteX39" fmla="*/ 5079723 w 5181536"/>
              <a:gd name="connsiteY39" fmla="*/ 1077292 h 2204720"/>
              <a:gd name="connsiteX40" fmla="*/ 5113528 w 5181536"/>
              <a:gd name="connsiteY40" fmla="*/ 1104036 h 2204720"/>
              <a:gd name="connsiteX41" fmla="*/ 4914050 w 5181536"/>
              <a:gd name="connsiteY41" fmla="*/ 1147757 h 2204720"/>
              <a:gd name="connsiteX42" fmla="*/ 4655199 w 5181536"/>
              <a:gd name="connsiteY42" fmla="*/ 1208630 h 2204720"/>
              <a:gd name="connsiteX43" fmla="*/ 4811280 w 5181536"/>
              <a:gd name="connsiteY43" fmla="*/ 1231343 h 2204720"/>
              <a:gd name="connsiteX44" fmla="*/ 4858708 w 5181536"/>
              <a:gd name="connsiteY44" fmla="*/ 1287186 h 2204720"/>
              <a:gd name="connsiteX45" fmla="*/ 4821872 w 5181536"/>
              <a:gd name="connsiteY45" fmla="*/ 1322168 h 2204720"/>
              <a:gd name="connsiteX46" fmla="*/ 4655022 w 5181536"/>
              <a:gd name="connsiteY46" fmla="*/ 1382541 h 2204720"/>
              <a:gd name="connsiteX47" fmla="*/ 4917904 w 5181536"/>
              <a:gd name="connsiteY47" fmla="*/ 1443944 h 2204720"/>
              <a:gd name="connsiteX48" fmla="*/ 4962978 w 5181536"/>
              <a:gd name="connsiteY48" fmla="*/ 1479603 h 2204720"/>
              <a:gd name="connsiteX49" fmla="*/ 4935057 w 5181536"/>
              <a:gd name="connsiteY49" fmla="*/ 1503317 h 2204720"/>
              <a:gd name="connsiteX50" fmla="*/ 4836494 w 5181536"/>
              <a:gd name="connsiteY50" fmla="*/ 1535269 h 2204720"/>
              <a:gd name="connsiteX51" fmla="*/ 5002668 w 5181536"/>
              <a:gd name="connsiteY51" fmla="*/ 1556805 h 2204720"/>
              <a:gd name="connsiteX52" fmla="*/ 5027558 w 5181536"/>
              <a:gd name="connsiteY52" fmla="*/ 1594818 h 2204720"/>
              <a:gd name="connsiteX53" fmla="*/ 4800159 w 5181536"/>
              <a:gd name="connsiteY53" fmla="*/ 1662252 h 2204720"/>
              <a:gd name="connsiteX54" fmla="*/ 4988869 w 5181536"/>
              <a:gd name="connsiteY54" fmla="*/ 1701618 h 2204720"/>
              <a:gd name="connsiteX55" fmla="*/ 4967343 w 5181536"/>
              <a:gd name="connsiteY55" fmla="*/ 1722678 h 2204720"/>
              <a:gd name="connsiteX56" fmla="*/ 4872444 w 5181536"/>
              <a:gd name="connsiteY56" fmla="*/ 1727608 h 2204720"/>
              <a:gd name="connsiteX57" fmla="*/ 4869638 w 5181536"/>
              <a:gd name="connsiteY57" fmla="*/ 1727470 h 2204720"/>
              <a:gd name="connsiteX58" fmla="*/ 4838671 w 5181536"/>
              <a:gd name="connsiteY58" fmla="*/ 1729363 h 2204720"/>
              <a:gd name="connsiteX59" fmla="*/ 4872444 w 5181536"/>
              <a:gd name="connsiteY59" fmla="*/ 1727608 h 2204720"/>
              <a:gd name="connsiteX60" fmla="*/ 4903624 w 5181536"/>
              <a:gd name="connsiteY60" fmla="*/ 1729142 h 2204720"/>
              <a:gd name="connsiteX61" fmla="*/ 4965125 w 5181536"/>
              <a:gd name="connsiteY61" fmla="*/ 1724848 h 2204720"/>
              <a:gd name="connsiteX62" fmla="*/ 4967343 w 5181536"/>
              <a:gd name="connsiteY62" fmla="*/ 1722678 h 2204720"/>
              <a:gd name="connsiteX63" fmla="*/ 4982215 w 5181536"/>
              <a:gd name="connsiteY63" fmla="*/ 1721905 h 2204720"/>
              <a:gd name="connsiteX64" fmla="*/ 5125944 w 5181536"/>
              <a:gd name="connsiteY64" fmla="*/ 1736777 h 2204720"/>
              <a:gd name="connsiteX65" fmla="*/ 5139566 w 5181536"/>
              <a:gd name="connsiteY65" fmla="*/ 1765875 h 2204720"/>
              <a:gd name="connsiteX66" fmla="*/ 4987515 w 5181536"/>
              <a:gd name="connsiteY66" fmla="*/ 1865438 h 2204720"/>
              <a:gd name="connsiteX67" fmla="*/ 4900221 w 5181536"/>
              <a:gd name="connsiteY67" fmla="*/ 1906304 h 2204720"/>
              <a:gd name="connsiteX68" fmla="*/ 4992223 w 5181536"/>
              <a:gd name="connsiteY68" fmla="*/ 1905804 h 2204720"/>
              <a:gd name="connsiteX69" fmla="*/ 5038473 w 5181536"/>
              <a:gd name="connsiteY69" fmla="*/ 1951555 h 2204720"/>
              <a:gd name="connsiteX70" fmla="*/ 4971363 w 5181536"/>
              <a:gd name="connsiteY70" fmla="*/ 1990068 h 2204720"/>
              <a:gd name="connsiteX71" fmla="*/ 5033089 w 5181536"/>
              <a:gd name="connsiteY71" fmla="*/ 1993098 h 2204720"/>
              <a:gd name="connsiteX72" fmla="*/ 4913167 w 5181536"/>
              <a:gd name="connsiteY72" fmla="*/ 2017312 h 2204720"/>
              <a:gd name="connsiteX73" fmla="*/ 4868593 w 5181536"/>
              <a:gd name="connsiteY73" fmla="*/ 2073655 h 2204720"/>
              <a:gd name="connsiteX74" fmla="*/ 5028205 w 5181536"/>
              <a:gd name="connsiteY74" fmla="*/ 2126643 h 2204720"/>
              <a:gd name="connsiteX75" fmla="*/ 4908283 w 5181536"/>
              <a:gd name="connsiteY75" fmla="*/ 2150857 h 2204720"/>
              <a:gd name="connsiteX76" fmla="*/ 4848910 w 5181536"/>
              <a:gd name="connsiteY76" fmla="*/ 2168010 h 2204720"/>
              <a:gd name="connsiteX77" fmla="*/ 4900545 w 5181536"/>
              <a:gd name="connsiteY77" fmla="*/ 2172217 h 2204720"/>
              <a:gd name="connsiteX78" fmla="*/ 4947321 w 5181536"/>
              <a:gd name="connsiteY78" fmla="*/ 2202279 h 2204720"/>
              <a:gd name="connsiteX79" fmla="*/ 4953722 w 5181536"/>
              <a:gd name="connsiteY79" fmla="*/ 2204720 h 2204720"/>
              <a:gd name="connsiteX80" fmla="*/ 179742 w 5181536"/>
              <a:gd name="connsiteY80" fmla="*/ 2204720 h 2204720"/>
              <a:gd name="connsiteX81" fmla="*/ 181339 w 5181536"/>
              <a:gd name="connsiteY81" fmla="*/ 2203342 h 2204720"/>
              <a:gd name="connsiteX82" fmla="*/ 257745 w 5181536"/>
              <a:gd name="connsiteY82" fmla="*/ 2169595 h 2204720"/>
              <a:gd name="connsiteX83" fmla="*/ 344325 w 5181536"/>
              <a:gd name="connsiteY83" fmla="*/ 2119428 h 2204720"/>
              <a:gd name="connsiteX84" fmla="*/ 302833 w 5181536"/>
              <a:gd name="connsiteY84" fmla="*/ 2113663 h 2204720"/>
              <a:gd name="connsiteX85" fmla="*/ 238968 w 5181536"/>
              <a:gd name="connsiteY85" fmla="*/ 2089864 h 2204720"/>
              <a:gd name="connsiteX86" fmla="*/ 425484 w 5181536"/>
              <a:gd name="connsiteY86" fmla="*/ 2018751 h 2204720"/>
              <a:gd name="connsiteX87" fmla="*/ 240738 w 5181536"/>
              <a:gd name="connsiteY87" fmla="*/ 1915961 h 2204720"/>
              <a:gd name="connsiteX88" fmla="*/ 277893 w 5181536"/>
              <a:gd name="connsiteY88" fmla="*/ 1881318 h 2204720"/>
              <a:gd name="connsiteX89" fmla="*/ 202842 w 5181536"/>
              <a:gd name="connsiteY89" fmla="*/ 1848501 h 2204720"/>
              <a:gd name="connsiteX90" fmla="*/ 270303 w 5181536"/>
              <a:gd name="connsiteY90" fmla="*/ 1810604 h 2204720"/>
              <a:gd name="connsiteX91" fmla="*/ 406309 w 5181536"/>
              <a:gd name="connsiteY91" fmla="*/ 1744914 h 2204720"/>
              <a:gd name="connsiteX92" fmla="*/ 298783 w 5181536"/>
              <a:gd name="connsiteY92" fmla="*/ 1695145 h 2204720"/>
              <a:gd name="connsiteX93" fmla="*/ 323667 w 5181536"/>
              <a:gd name="connsiteY93" fmla="*/ 1641382 h 2204720"/>
              <a:gd name="connsiteX94" fmla="*/ 250785 w 5181536"/>
              <a:gd name="connsiteY94" fmla="*/ 1628769 h 2204720"/>
              <a:gd name="connsiteX95" fmla="*/ 198106 w 5181536"/>
              <a:gd name="connsiteY95" fmla="*/ 1613987 h 2204720"/>
              <a:gd name="connsiteX96" fmla="*/ 227328 w 5181536"/>
              <a:gd name="connsiteY96" fmla="*/ 1600632 h 2204720"/>
              <a:gd name="connsiteX97" fmla="*/ 336281 w 5181536"/>
              <a:gd name="connsiteY97" fmla="*/ 1568500 h 2204720"/>
              <a:gd name="connsiteX98" fmla="*/ 254381 w 5181536"/>
              <a:gd name="connsiteY98" fmla="*/ 1567073 h 2204720"/>
              <a:gd name="connsiteX99" fmla="*/ 170312 w 5181536"/>
              <a:gd name="connsiteY99" fmla="*/ 1545441 h 2204720"/>
              <a:gd name="connsiteX100" fmla="*/ 279265 w 5181536"/>
              <a:gd name="connsiteY100" fmla="*/ 1513310 h 2204720"/>
              <a:gd name="connsiteX101" fmla="*/ 308487 w 5181536"/>
              <a:gd name="connsiteY101" fmla="*/ 1499955 h 2204720"/>
              <a:gd name="connsiteX102" fmla="*/ 276012 w 5181536"/>
              <a:gd name="connsiteY102" fmla="*/ 1483004 h 2204720"/>
              <a:gd name="connsiteX103" fmla="*/ 170655 w 5181536"/>
              <a:gd name="connsiteY103" fmla="*/ 1453439 h 2204720"/>
              <a:gd name="connsiteX104" fmla="*/ 230183 w 5181536"/>
              <a:gd name="connsiteY104" fmla="*/ 1436831 h 2204720"/>
              <a:gd name="connsiteX105" fmla="*/ 308830 w 5181536"/>
              <a:gd name="connsiteY105" fmla="*/ 1407953 h 2204720"/>
              <a:gd name="connsiteX106" fmla="*/ 202388 w 5181536"/>
              <a:gd name="connsiteY106" fmla="*/ 1368286 h 2204720"/>
              <a:gd name="connsiteX107" fmla="*/ 170998 w 5181536"/>
              <a:gd name="connsiteY107" fmla="*/ 1361437 h 2204720"/>
              <a:gd name="connsiteX108" fmla="*/ 98116 w 5181536"/>
              <a:gd name="connsiteY108" fmla="*/ 1348824 h 2204720"/>
              <a:gd name="connsiteX109" fmla="*/ 6114 w 5181536"/>
              <a:gd name="connsiteY109" fmla="*/ 1348481 h 2204720"/>
              <a:gd name="connsiteX110" fmla="*/ 195882 w 5181536"/>
              <a:gd name="connsiteY110" fmla="*/ 1307674 h 2204720"/>
              <a:gd name="connsiteX111" fmla="*/ 86188 w 5181536"/>
              <a:gd name="connsiteY111" fmla="*/ 1237702 h 2204720"/>
              <a:gd name="connsiteX112" fmla="*/ 103139 w 5181536"/>
              <a:gd name="connsiteY112" fmla="*/ 1205227 h 2204720"/>
              <a:gd name="connsiteX113" fmla="*/ 69580 w 5181536"/>
              <a:gd name="connsiteY113" fmla="*/ 1178174 h 2204720"/>
              <a:gd name="connsiteX114" fmla="*/ 269451 w 5181536"/>
              <a:gd name="connsiteY114" fmla="*/ 1136284 h 2204720"/>
              <a:gd name="connsiteX115" fmla="*/ 528849 w 5181536"/>
              <a:gd name="connsiteY115" fmla="*/ 1077785 h 2204720"/>
              <a:gd name="connsiteX116" fmla="*/ 372982 w 5181536"/>
              <a:gd name="connsiteY116" fmla="*/ 1053642 h 2204720"/>
              <a:gd name="connsiteX117" fmla="*/ 326068 w 5181536"/>
              <a:gd name="connsiteY117" fmla="*/ 997368 h 2204720"/>
              <a:gd name="connsiteX118" fmla="*/ 363223 w 5181536"/>
              <a:gd name="connsiteY118" fmla="*/ 962725 h 2204720"/>
              <a:gd name="connsiteX119" fmla="*/ 530619 w 5181536"/>
              <a:gd name="connsiteY119" fmla="*/ 903883 h 2204720"/>
              <a:gd name="connsiteX120" fmla="*/ 268311 w 5181536"/>
              <a:gd name="connsiteY120" fmla="*/ 840074 h 2204720"/>
              <a:gd name="connsiteX121" fmla="*/ 223566 w 5181536"/>
              <a:gd name="connsiteY121" fmla="*/ 804003 h 2204720"/>
              <a:gd name="connsiteX122" fmla="*/ 251703 w 5181536"/>
              <a:gd name="connsiteY122" fmla="*/ 780546 h 2204720"/>
              <a:gd name="connsiteX123" fmla="*/ 350554 w 5181536"/>
              <a:gd name="connsiteY123" fmla="*/ 749499 h 2204720"/>
              <a:gd name="connsiteX124" fmla="*/ 184585 w 5181536"/>
              <a:gd name="connsiteY124" fmla="*/ 726440 h 2204720"/>
              <a:gd name="connsiteX125" fmla="*/ 160044 w 5181536"/>
              <a:gd name="connsiteY125" fmla="*/ 688201 h 2204720"/>
              <a:gd name="connsiteX126" fmla="*/ 388052 w 5181536"/>
              <a:gd name="connsiteY126" fmla="*/ 622854 h 2204720"/>
              <a:gd name="connsiteX127" fmla="*/ 199711 w 5181536"/>
              <a:gd name="connsiteY127" fmla="*/ 581760 h 2204720"/>
              <a:gd name="connsiteX128" fmla="*/ 221428 w 5181536"/>
              <a:gd name="connsiteY128" fmla="*/ 560899 h 2204720"/>
              <a:gd name="connsiteX129" fmla="*/ 350156 w 5181536"/>
              <a:gd name="connsiteY129" fmla="*/ 555393 h 2204720"/>
              <a:gd name="connsiteX130" fmla="*/ 223666 w 5181536"/>
              <a:gd name="connsiteY130" fmla="*/ 558749 h 2204720"/>
              <a:gd name="connsiteX131" fmla="*/ 221428 w 5181536"/>
              <a:gd name="connsiteY131" fmla="*/ 560899 h 2204720"/>
              <a:gd name="connsiteX132" fmla="*/ 206550 w 5181536"/>
              <a:gd name="connsiteY132" fmla="*/ 561535 h 2204720"/>
              <a:gd name="connsiteX133" fmla="*/ 62963 w 5181536"/>
              <a:gd name="connsiteY133" fmla="*/ 545346 h 2204720"/>
              <a:gd name="connsiteX134" fmla="*/ 49609 w 5181536"/>
              <a:gd name="connsiteY134" fmla="*/ 516125 h 2204720"/>
              <a:gd name="connsiteX135" fmla="*/ 202565 w 5181536"/>
              <a:gd name="connsiteY135" fmla="*/ 417959 h 2204720"/>
              <a:gd name="connsiteX136" fmla="*/ 290230 w 5181536"/>
              <a:gd name="connsiteY136" fmla="*/ 377895 h 2204720"/>
              <a:gd name="connsiteX137" fmla="*/ 198228 w 5181536"/>
              <a:gd name="connsiteY137" fmla="*/ 377552 h 2204720"/>
              <a:gd name="connsiteX138" fmla="*/ 152398 w 5181536"/>
              <a:gd name="connsiteY138" fmla="*/ 331379 h 2204720"/>
              <a:gd name="connsiteX139" fmla="*/ 219859 w 5181536"/>
              <a:gd name="connsiteY139" fmla="*/ 293483 h 2204720"/>
              <a:gd name="connsiteX140" fmla="*/ 158163 w 5181536"/>
              <a:gd name="connsiteY140" fmla="*/ 289887 h 2204720"/>
              <a:gd name="connsiteX141" fmla="*/ 278302 w 5181536"/>
              <a:gd name="connsiteY141" fmla="*/ 266773 h 2204720"/>
              <a:gd name="connsiteX142" fmla="*/ 323391 w 5181536"/>
              <a:gd name="connsiteY142" fmla="*/ 210841 h 2204720"/>
              <a:gd name="connsiteX143" fmla="*/ 164271 w 5181536"/>
              <a:gd name="connsiteY143" fmla="*/ 156393 h 2204720"/>
              <a:gd name="connsiteX144" fmla="*/ 284410 w 5181536"/>
              <a:gd name="connsiteY144" fmla="*/ 133279 h 2204720"/>
              <a:gd name="connsiteX145" fmla="*/ 343937 w 5181536"/>
              <a:gd name="connsiteY145" fmla="*/ 116671 h 2204720"/>
              <a:gd name="connsiteX146" fmla="*/ 292343 w 5181536"/>
              <a:gd name="connsiteY146" fmla="*/ 111990 h 2204720"/>
              <a:gd name="connsiteX147" fmla="*/ 144410 w 5181536"/>
              <a:gd name="connsiteY147" fmla="*/ 66559 h 2204720"/>
              <a:gd name="connsiteX148" fmla="*/ 27866 w 5181536"/>
              <a:gd name="connsiteY148" fmla="*/ 27977 h 2204720"/>
              <a:gd name="connsiteX149" fmla="*/ 127802 w 5181536"/>
              <a:gd name="connsiteY149" fmla="*/ 7032 h 2204720"/>
              <a:gd name="connsiteX150" fmla="*/ 158584 w 5181536"/>
              <a:gd name="connsiteY150" fmla="*/ 1130 h 22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181536" h="2204720">
                <a:moveTo>
                  <a:pt x="4977524" y="2204561"/>
                </a:moveTo>
                <a:lnTo>
                  <a:pt x="4978963" y="2204720"/>
                </a:lnTo>
                <a:lnTo>
                  <a:pt x="4975925" y="2204720"/>
                </a:lnTo>
                <a:close/>
                <a:moveTo>
                  <a:pt x="161616" y="0"/>
                </a:moveTo>
                <a:lnTo>
                  <a:pt x="4796392" y="0"/>
                </a:lnTo>
                <a:lnTo>
                  <a:pt x="4812137" y="1593"/>
                </a:lnTo>
                <a:cubicBezTo>
                  <a:pt x="4838505" y="4628"/>
                  <a:pt x="4864607" y="8422"/>
                  <a:pt x="4894426" y="14642"/>
                </a:cubicBezTo>
                <a:cubicBezTo>
                  <a:pt x="4922752" y="20551"/>
                  <a:pt x="4950602" y="28549"/>
                  <a:pt x="4978690" y="35503"/>
                </a:cubicBezTo>
                <a:lnTo>
                  <a:pt x="5012495" y="62247"/>
                </a:lnTo>
                <a:cubicBezTo>
                  <a:pt x="4989864" y="90853"/>
                  <a:pt x="4948038" y="96428"/>
                  <a:pt x="4916286" y="114382"/>
                </a:cubicBezTo>
                <a:cubicBezTo>
                  <a:pt x="4887252" y="130799"/>
                  <a:pt x="4858875" y="148354"/>
                  <a:pt x="4830169" y="165340"/>
                </a:cubicBezTo>
                <a:cubicBezTo>
                  <a:pt x="4844018" y="167135"/>
                  <a:pt x="4858234" y="167075"/>
                  <a:pt x="4871713" y="170724"/>
                </a:cubicBezTo>
                <a:cubicBezTo>
                  <a:pt x="4893642" y="176661"/>
                  <a:pt x="4957404" y="186932"/>
                  <a:pt x="4935793" y="193938"/>
                </a:cubicBezTo>
                <a:cubicBezTo>
                  <a:pt x="4675831" y="278212"/>
                  <a:pt x="4379467" y="266380"/>
                  <a:pt x="4749937" y="266756"/>
                </a:cubicBezTo>
                <a:cubicBezTo>
                  <a:pt x="4811830" y="300454"/>
                  <a:pt x="4883604" y="320298"/>
                  <a:pt x="4935616" y="367849"/>
                </a:cubicBezTo>
                <a:cubicBezTo>
                  <a:pt x="4948114" y="379274"/>
                  <a:pt x="4890353" y="388144"/>
                  <a:pt x="4898780" y="402831"/>
                </a:cubicBezTo>
                <a:cubicBezTo>
                  <a:pt x="4912371" y="426513"/>
                  <a:pt x="4949013" y="424250"/>
                  <a:pt x="4974129" y="434960"/>
                </a:cubicBezTo>
                <a:cubicBezTo>
                  <a:pt x="4951759" y="447797"/>
                  <a:pt x="4929895" y="461560"/>
                  <a:pt x="4907018" y="473472"/>
                </a:cubicBezTo>
                <a:cubicBezTo>
                  <a:pt x="4862363" y="496724"/>
                  <a:pt x="4800484" y="499156"/>
                  <a:pt x="4771620" y="540406"/>
                </a:cubicBezTo>
                <a:cubicBezTo>
                  <a:pt x="4765109" y="549711"/>
                  <a:pt x="4866791" y="584548"/>
                  <a:pt x="4879597" y="589188"/>
                </a:cubicBezTo>
                <a:cubicBezTo>
                  <a:pt x="4871467" y="607183"/>
                  <a:pt x="4843490" y="627280"/>
                  <a:pt x="4855207" y="643176"/>
                </a:cubicBezTo>
                <a:cubicBezTo>
                  <a:pt x="4869836" y="663022"/>
                  <a:pt x="4904066" y="650086"/>
                  <a:pt x="4928202" y="655121"/>
                </a:cubicBezTo>
                <a:cubicBezTo>
                  <a:pt x="4946055" y="658845"/>
                  <a:pt x="4963410" y="664654"/>
                  <a:pt x="4981014" y="669420"/>
                </a:cubicBezTo>
                <a:cubicBezTo>
                  <a:pt x="4971314" y="673961"/>
                  <a:pt x="4962057" y="679601"/>
                  <a:pt x="4951916" y="683042"/>
                </a:cubicBezTo>
                <a:cubicBezTo>
                  <a:pt x="4916060" y="695212"/>
                  <a:pt x="4866754" y="686476"/>
                  <a:pt x="4843262" y="716171"/>
                </a:cubicBezTo>
                <a:cubicBezTo>
                  <a:pt x="4826321" y="737585"/>
                  <a:pt x="4897869" y="716622"/>
                  <a:pt x="4925171" y="716848"/>
                </a:cubicBezTo>
                <a:cubicBezTo>
                  <a:pt x="4953259" y="723801"/>
                  <a:pt x="5021348" y="711338"/>
                  <a:pt x="5009435" y="737708"/>
                </a:cubicBezTo>
                <a:cubicBezTo>
                  <a:pt x="4993846" y="772214"/>
                  <a:pt x="4936637" y="758667"/>
                  <a:pt x="4900781" y="770837"/>
                </a:cubicBezTo>
                <a:cubicBezTo>
                  <a:pt x="4890639" y="774278"/>
                  <a:pt x="4881382" y="779918"/>
                  <a:pt x="4871683" y="784459"/>
                </a:cubicBezTo>
                <a:cubicBezTo>
                  <a:pt x="4882559" y="790009"/>
                  <a:pt x="4892706" y="797313"/>
                  <a:pt x="4904311" y="801111"/>
                </a:cubicBezTo>
                <a:cubicBezTo>
                  <a:pt x="4938977" y="812457"/>
                  <a:pt x="4984003" y="804057"/>
                  <a:pt x="5009935" y="829709"/>
                </a:cubicBezTo>
                <a:cubicBezTo>
                  <a:pt x="5024581" y="844196"/>
                  <a:pt x="4970070" y="840242"/>
                  <a:pt x="4950562" y="846862"/>
                </a:cubicBezTo>
                <a:cubicBezTo>
                  <a:pt x="4924117" y="855838"/>
                  <a:pt x="4898309" y="866594"/>
                  <a:pt x="4872183" y="876460"/>
                </a:cubicBezTo>
                <a:cubicBezTo>
                  <a:pt x="4872183" y="876460"/>
                  <a:pt x="4942998" y="903372"/>
                  <a:pt x="4978983" y="915150"/>
                </a:cubicBezTo>
                <a:cubicBezTo>
                  <a:pt x="4989162" y="918481"/>
                  <a:pt x="4999890" y="919842"/>
                  <a:pt x="5010435" y="921711"/>
                </a:cubicBezTo>
                <a:cubicBezTo>
                  <a:pt x="5034712" y="926012"/>
                  <a:pt x="5058834" y="931949"/>
                  <a:pt x="5083430" y="933656"/>
                </a:cubicBezTo>
                <a:cubicBezTo>
                  <a:pt x="5114024" y="935778"/>
                  <a:pt x="5205893" y="929603"/>
                  <a:pt x="5175432" y="933156"/>
                </a:cubicBezTo>
                <a:cubicBezTo>
                  <a:pt x="4866736" y="969155"/>
                  <a:pt x="4738475" y="943613"/>
                  <a:pt x="4986045" y="975699"/>
                </a:cubicBezTo>
                <a:cubicBezTo>
                  <a:pt x="5022822" y="998687"/>
                  <a:pt x="5066975" y="1012779"/>
                  <a:pt x="5096376" y="1044663"/>
                </a:cubicBezTo>
                <a:cubicBezTo>
                  <a:pt x="5104653" y="1053640"/>
                  <a:pt x="5076334" y="1065561"/>
                  <a:pt x="5079723" y="1077292"/>
                </a:cubicBezTo>
                <a:cubicBezTo>
                  <a:pt x="5083711" y="1091096"/>
                  <a:pt x="5102260" y="1095122"/>
                  <a:pt x="5113528" y="1104036"/>
                </a:cubicBezTo>
                <a:cubicBezTo>
                  <a:pt x="5027571" y="1144277"/>
                  <a:pt x="5119895" y="1104129"/>
                  <a:pt x="4914050" y="1147757"/>
                </a:cubicBezTo>
                <a:cubicBezTo>
                  <a:pt x="4827338" y="1166134"/>
                  <a:pt x="4723963" y="1152701"/>
                  <a:pt x="4655199" y="1208630"/>
                </a:cubicBezTo>
                <a:cubicBezTo>
                  <a:pt x="4614411" y="1241804"/>
                  <a:pt x="4759253" y="1223772"/>
                  <a:pt x="4811280" y="1231343"/>
                </a:cubicBezTo>
                <a:cubicBezTo>
                  <a:pt x="4827090" y="1249957"/>
                  <a:pt x="4865663" y="1263775"/>
                  <a:pt x="4858708" y="1287186"/>
                </a:cubicBezTo>
                <a:cubicBezTo>
                  <a:pt x="4842474" y="1341824"/>
                  <a:pt x="4734750" y="1277704"/>
                  <a:pt x="4821872" y="1322168"/>
                </a:cubicBezTo>
                <a:cubicBezTo>
                  <a:pt x="4766256" y="1342293"/>
                  <a:pt x="4598556" y="1364942"/>
                  <a:pt x="4655022" y="1382541"/>
                </a:cubicBezTo>
                <a:cubicBezTo>
                  <a:pt x="4906547" y="1460935"/>
                  <a:pt x="5371038" y="1366778"/>
                  <a:pt x="4917904" y="1443944"/>
                </a:cubicBezTo>
                <a:cubicBezTo>
                  <a:pt x="4932929" y="1455831"/>
                  <a:pt x="4957660" y="1461198"/>
                  <a:pt x="4962978" y="1479603"/>
                </a:cubicBezTo>
                <a:cubicBezTo>
                  <a:pt x="4966367" y="1491334"/>
                  <a:pt x="4946233" y="1498398"/>
                  <a:pt x="4935057" y="1503317"/>
                </a:cubicBezTo>
                <a:cubicBezTo>
                  <a:pt x="4903445" y="1517229"/>
                  <a:pt x="4869349" y="1524618"/>
                  <a:pt x="4836494" y="1535269"/>
                </a:cubicBezTo>
                <a:cubicBezTo>
                  <a:pt x="4891886" y="1542448"/>
                  <a:pt x="4949343" y="1540185"/>
                  <a:pt x="5002668" y="1556805"/>
                </a:cubicBezTo>
                <a:cubicBezTo>
                  <a:pt x="5017127" y="1561312"/>
                  <a:pt x="5040991" y="1587823"/>
                  <a:pt x="5027558" y="1594818"/>
                </a:cubicBezTo>
                <a:cubicBezTo>
                  <a:pt x="4957433" y="1631333"/>
                  <a:pt x="4875958" y="1639774"/>
                  <a:pt x="4800159" y="1662252"/>
                </a:cubicBezTo>
                <a:cubicBezTo>
                  <a:pt x="4831380" y="1663785"/>
                  <a:pt x="5001254" y="1667430"/>
                  <a:pt x="4988869" y="1701618"/>
                </a:cubicBezTo>
                <a:lnTo>
                  <a:pt x="4967343" y="1722678"/>
                </a:lnTo>
                <a:lnTo>
                  <a:pt x="4872444" y="1727608"/>
                </a:lnTo>
                <a:lnTo>
                  <a:pt x="4869638" y="1727470"/>
                </a:lnTo>
                <a:cubicBezTo>
                  <a:pt x="4858596" y="1727252"/>
                  <a:pt x="4848058" y="1727629"/>
                  <a:pt x="4838671" y="1729363"/>
                </a:cubicBezTo>
                <a:lnTo>
                  <a:pt x="4872444" y="1727608"/>
                </a:lnTo>
                <a:lnTo>
                  <a:pt x="4903624" y="1729142"/>
                </a:lnTo>
                <a:cubicBezTo>
                  <a:pt x="4926426" y="1730426"/>
                  <a:pt x="4948652" y="1731031"/>
                  <a:pt x="4965125" y="1724848"/>
                </a:cubicBezTo>
                <a:lnTo>
                  <a:pt x="4967343" y="1722678"/>
                </a:lnTo>
                <a:lnTo>
                  <a:pt x="4982215" y="1721905"/>
                </a:lnTo>
                <a:cubicBezTo>
                  <a:pt x="5032584" y="1721098"/>
                  <a:pt x="5082984" y="1724014"/>
                  <a:pt x="5125944" y="1736777"/>
                </a:cubicBezTo>
                <a:cubicBezTo>
                  <a:pt x="5136210" y="1739828"/>
                  <a:pt x="5135025" y="1756176"/>
                  <a:pt x="5139566" y="1765875"/>
                </a:cubicBezTo>
                <a:lnTo>
                  <a:pt x="4987515" y="1865438"/>
                </a:lnTo>
                <a:cubicBezTo>
                  <a:pt x="4960636" y="1883038"/>
                  <a:pt x="4896500" y="1874392"/>
                  <a:pt x="4900221" y="1906304"/>
                </a:cubicBezTo>
                <a:cubicBezTo>
                  <a:pt x="4903774" y="1936766"/>
                  <a:pt x="4963077" y="1896265"/>
                  <a:pt x="4992223" y="1905804"/>
                </a:cubicBezTo>
                <a:cubicBezTo>
                  <a:pt x="5012832" y="1912550"/>
                  <a:pt x="5023056" y="1936305"/>
                  <a:pt x="5038473" y="1951555"/>
                </a:cubicBezTo>
                <a:cubicBezTo>
                  <a:pt x="5016103" y="1964393"/>
                  <a:pt x="4974677" y="1964490"/>
                  <a:pt x="4971363" y="1990068"/>
                </a:cubicBezTo>
                <a:cubicBezTo>
                  <a:pt x="4968715" y="2010497"/>
                  <a:pt x="5051746" y="1984364"/>
                  <a:pt x="5033089" y="1993098"/>
                </a:cubicBezTo>
                <a:cubicBezTo>
                  <a:pt x="4996155" y="2010389"/>
                  <a:pt x="4953141" y="2009241"/>
                  <a:pt x="4913167" y="2017312"/>
                </a:cubicBezTo>
                <a:cubicBezTo>
                  <a:pt x="4669108" y="2096431"/>
                  <a:pt x="4755929" y="2047339"/>
                  <a:pt x="4868593" y="2073655"/>
                </a:cubicBezTo>
                <a:cubicBezTo>
                  <a:pt x="4923182" y="2086405"/>
                  <a:pt x="4975001" y="2108980"/>
                  <a:pt x="5028205" y="2126643"/>
                </a:cubicBezTo>
                <a:cubicBezTo>
                  <a:pt x="4988231" y="2134715"/>
                  <a:pt x="4948019" y="2141689"/>
                  <a:pt x="4908283" y="2150857"/>
                </a:cubicBezTo>
                <a:cubicBezTo>
                  <a:pt x="4888210" y="2155488"/>
                  <a:pt x="4855927" y="2148641"/>
                  <a:pt x="4848910" y="2168010"/>
                </a:cubicBezTo>
                <a:cubicBezTo>
                  <a:pt x="4843028" y="2184246"/>
                  <a:pt x="4883334" y="2170814"/>
                  <a:pt x="4900545" y="2172217"/>
                </a:cubicBezTo>
                <a:cubicBezTo>
                  <a:pt x="4926985" y="2188743"/>
                  <a:pt x="4940134" y="2197666"/>
                  <a:pt x="4947321" y="2202279"/>
                </a:cubicBezTo>
                <a:lnTo>
                  <a:pt x="4953722" y="2204720"/>
                </a:lnTo>
                <a:lnTo>
                  <a:pt x="179742" y="2204720"/>
                </a:lnTo>
                <a:lnTo>
                  <a:pt x="181339" y="2203342"/>
                </a:lnTo>
                <a:cubicBezTo>
                  <a:pt x="204270" y="2189074"/>
                  <a:pt x="233809" y="2182841"/>
                  <a:pt x="257745" y="2169595"/>
                </a:cubicBezTo>
                <a:cubicBezTo>
                  <a:pt x="286929" y="2153444"/>
                  <a:pt x="315465" y="2136151"/>
                  <a:pt x="344325" y="2119428"/>
                </a:cubicBezTo>
                <a:cubicBezTo>
                  <a:pt x="330494" y="2117506"/>
                  <a:pt x="316277" y="2117436"/>
                  <a:pt x="302833" y="2113663"/>
                </a:cubicBezTo>
                <a:cubicBezTo>
                  <a:pt x="280959" y="2107526"/>
                  <a:pt x="217294" y="2096671"/>
                  <a:pt x="238968" y="2089864"/>
                </a:cubicBezTo>
                <a:cubicBezTo>
                  <a:pt x="499692" y="2007975"/>
                  <a:pt x="795935" y="2022522"/>
                  <a:pt x="425484" y="2018751"/>
                </a:cubicBezTo>
                <a:cubicBezTo>
                  <a:pt x="363902" y="1984488"/>
                  <a:pt x="292313" y="1963986"/>
                  <a:pt x="240738" y="1915961"/>
                </a:cubicBezTo>
                <a:cubicBezTo>
                  <a:pt x="228346" y="1904422"/>
                  <a:pt x="286186" y="1896081"/>
                  <a:pt x="277893" y="1881318"/>
                </a:cubicBezTo>
                <a:cubicBezTo>
                  <a:pt x="264520" y="1857512"/>
                  <a:pt x="227860" y="1859440"/>
                  <a:pt x="202842" y="1848501"/>
                </a:cubicBezTo>
                <a:cubicBezTo>
                  <a:pt x="225329" y="1835868"/>
                  <a:pt x="247319" y="1822306"/>
                  <a:pt x="270303" y="1810604"/>
                </a:cubicBezTo>
                <a:cubicBezTo>
                  <a:pt x="315169" y="1787762"/>
                  <a:pt x="377068" y="1785898"/>
                  <a:pt x="406309" y="1744914"/>
                </a:cubicBezTo>
                <a:cubicBezTo>
                  <a:pt x="412905" y="1735669"/>
                  <a:pt x="311547" y="1699902"/>
                  <a:pt x="298783" y="1695145"/>
                </a:cubicBezTo>
                <a:cubicBezTo>
                  <a:pt x="307078" y="1677225"/>
                  <a:pt x="335238" y="1657385"/>
                  <a:pt x="323667" y="1641382"/>
                </a:cubicBezTo>
                <a:cubicBezTo>
                  <a:pt x="309221" y="1621403"/>
                  <a:pt x="274874" y="1634025"/>
                  <a:pt x="250785" y="1628769"/>
                </a:cubicBezTo>
                <a:cubicBezTo>
                  <a:pt x="232966" y="1624881"/>
                  <a:pt x="215666" y="1618914"/>
                  <a:pt x="198106" y="1613987"/>
                </a:cubicBezTo>
                <a:cubicBezTo>
                  <a:pt x="207847" y="1609535"/>
                  <a:pt x="217155" y="1603980"/>
                  <a:pt x="227328" y="1600632"/>
                </a:cubicBezTo>
                <a:cubicBezTo>
                  <a:pt x="263294" y="1588791"/>
                  <a:pt x="312517" y="1597979"/>
                  <a:pt x="336281" y="1568500"/>
                </a:cubicBezTo>
                <a:cubicBezTo>
                  <a:pt x="353418" y="1547243"/>
                  <a:pt x="281681" y="1567549"/>
                  <a:pt x="254381" y="1567073"/>
                </a:cubicBezTo>
                <a:cubicBezTo>
                  <a:pt x="226359" y="1559862"/>
                  <a:pt x="158158" y="1571701"/>
                  <a:pt x="170312" y="1545441"/>
                </a:cubicBezTo>
                <a:cubicBezTo>
                  <a:pt x="186217" y="1511080"/>
                  <a:pt x="243299" y="1525150"/>
                  <a:pt x="279265" y="1513310"/>
                </a:cubicBezTo>
                <a:cubicBezTo>
                  <a:pt x="289438" y="1509961"/>
                  <a:pt x="298746" y="1504407"/>
                  <a:pt x="308487" y="1499955"/>
                </a:cubicBezTo>
                <a:cubicBezTo>
                  <a:pt x="297662" y="1494305"/>
                  <a:pt x="287582" y="1486908"/>
                  <a:pt x="276012" y="1483004"/>
                </a:cubicBezTo>
                <a:cubicBezTo>
                  <a:pt x="241452" y="1471341"/>
                  <a:pt x="196351" y="1479328"/>
                  <a:pt x="170655" y="1453439"/>
                </a:cubicBezTo>
                <a:cubicBezTo>
                  <a:pt x="156143" y="1438819"/>
                  <a:pt x="210615" y="1443272"/>
                  <a:pt x="230183" y="1436831"/>
                </a:cubicBezTo>
                <a:cubicBezTo>
                  <a:pt x="256709" y="1428098"/>
                  <a:pt x="282615" y="1417579"/>
                  <a:pt x="308830" y="1407953"/>
                </a:cubicBezTo>
                <a:cubicBezTo>
                  <a:pt x="308830" y="1407953"/>
                  <a:pt x="238264" y="1380393"/>
                  <a:pt x="202388" y="1368286"/>
                </a:cubicBezTo>
                <a:cubicBezTo>
                  <a:pt x="192241" y="1364862"/>
                  <a:pt x="181526" y="1363402"/>
                  <a:pt x="170998" y="1361437"/>
                </a:cubicBezTo>
                <a:cubicBezTo>
                  <a:pt x="146762" y="1356913"/>
                  <a:pt x="122695" y="1350755"/>
                  <a:pt x="98116" y="1348824"/>
                </a:cubicBezTo>
                <a:cubicBezTo>
                  <a:pt x="67543" y="1346421"/>
                  <a:pt x="-24379" y="1351754"/>
                  <a:pt x="6114" y="1348481"/>
                </a:cubicBezTo>
                <a:cubicBezTo>
                  <a:pt x="315126" y="1315312"/>
                  <a:pt x="443148" y="1342028"/>
                  <a:pt x="195882" y="1307674"/>
                </a:cubicBezTo>
                <a:cubicBezTo>
                  <a:pt x="159317" y="1284351"/>
                  <a:pt x="115295" y="1269854"/>
                  <a:pt x="86188" y="1237702"/>
                </a:cubicBezTo>
                <a:cubicBezTo>
                  <a:pt x="77993" y="1228650"/>
                  <a:pt x="106420" y="1216989"/>
                  <a:pt x="103139" y="1205227"/>
                </a:cubicBezTo>
                <a:cubicBezTo>
                  <a:pt x="99278" y="1191387"/>
                  <a:pt x="80767" y="1187192"/>
                  <a:pt x="69580" y="1178174"/>
                </a:cubicBezTo>
                <a:cubicBezTo>
                  <a:pt x="155903" y="1138723"/>
                  <a:pt x="63215" y="1178023"/>
                  <a:pt x="269451" y="1136284"/>
                </a:cubicBezTo>
                <a:cubicBezTo>
                  <a:pt x="356328" y="1118701"/>
                  <a:pt x="459575" y="1133081"/>
                  <a:pt x="528849" y="1077785"/>
                </a:cubicBezTo>
                <a:cubicBezTo>
                  <a:pt x="569939" y="1044987"/>
                  <a:pt x="424938" y="1061690"/>
                  <a:pt x="372982" y="1053642"/>
                </a:cubicBezTo>
                <a:cubicBezTo>
                  <a:pt x="357344" y="1034884"/>
                  <a:pt x="318899" y="1020713"/>
                  <a:pt x="326068" y="997368"/>
                </a:cubicBezTo>
                <a:cubicBezTo>
                  <a:pt x="342802" y="942881"/>
                  <a:pt x="449934" y="1007985"/>
                  <a:pt x="363223" y="962725"/>
                </a:cubicBezTo>
                <a:cubicBezTo>
                  <a:pt x="419022" y="943110"/>
                  <a:pt x="586922" y="921999"/>
                  <a:pt x="530619" y="903883"/>
                </a:cubicBezTo>
                <a:cubicBezTo>
                  <a:pt x="279824" y="823188"/>
                  <a:pt x="-185511" y="913084"/>
                  <a:pt x="268311" y="840074"/>
                </a:cubicBezTo>
                <a:cubicBezTo>
                  <a:pt x="253396" y="828050"/>
                  <a:pt x="228715" y="822456"/>
                  <a:pt x="223566" y="804003"/>
                </a:cubicBezTo>
                <a:cubicBezTo>
                  <a:pt x="220285" y="792241"/>
                  <a:pt x="240482" y="785362"/>
                  <a:pt x="251703" y="780546"/>
                </a:cubicBezTo>
                <a:cubicBezTo>
                  <a:pt x="283441" y="766924"/>
                  <a:pt x="317603" y="759848"/>
                  <a:pt x="350554" y="749499"/>
                </a:cubicBezTo>
                <a:cubicBezTo>
                  <a:pt x="295231" y="741812"/>
                  <a:pt x="237755" y="743548"/>
                  <a:pt x="184585" y="726440"/>
                </a:cubicBezTo>
                <a:cubicBezTo>
                  <a:pt x="170168" y="721802"/>
                  <a:pt x="146547" y="695073"/>
                  <a:pt x="160044" y="688201"/>
                </a:cubicBezTo>
                <a:cubicBezTo>
                  <a:pt x="230501" y="652331"/>
                  <a:pt x="312050" y="644636"/>
                  <a:pt x="388052" y="622854"/>
                </a:cubicBezTo>
                <a:cubicBezTo>
                  <a:pt x="356846" y="621035"/>
                  <a:pt x="187013" y="615834"/>
                  <a:pt x="199711" y="581760"/>
                </a:cubicBezTo>
                <a:lnTo>
                  <a:pt x="221428" y="560899"/>
                </a:lnTo>
                <a:lnTo>
                  <a:pt x="350156" y="555393"/>
                </a:lnTo>
                <a:cubicBezTo>
                  <a:pt x="312545" y="561985"/>
                  <a:pt x="256725" y="546685"/>
                  <a:pt x="223666" y="558749"/>
                </a:cubicBezTo>
                <a:lnTo>
                  <a:pt x="221428" y="560899"/>
                </a:lnTo>
                <a:lnTo>
                  <a:pt x="206550" y="561535"/>
                </a:lnTo>
                <a:cubicBezTo>
                  <a:pt x="156175" y="561880"/>
                  <a:pt x="105805" y="558503"/>
                  <a:pt x="62963" y="545346"/>
                </a:cubicBezTo>
                <a:cubicBezTo>
                  <a:pt x="52725" y="542202"/>
                  <a:pt x="54061" y="525865"/>
                  <a:pt x="49609" y="516125"/>
                </a:cubicBezTo>
                <a:lnTo>
                  <a:pt x="202565" y="417959"/>
                </a:lnTo>
                <a:cubicBezTo>
                  <a:pt x="229605" y="400607"/>
                  <a:pt x="293659" y="409840"/>
                  <a:pt x="290230" y="377895"/>
                </a:cubicBezTo>
                <a:cubicBezTo>
                  <a:pt x="286957" y="347402"/>
                  <a:pt x="227285" y="387358"/>
                  <a:pt x="198228" y="377552"/>
                </a:cubicBezTo>
                <a:cubicBezTo>
                  <a:pt x="177681" y="370618"/>
                  <a:pt x="167675" y="346770"/>
                  <a:pt x="152398" y="331379"/>
                </a:cubicBezTo>
                <a:cubicBezTo>
                  <a:pt x="174886" y="318747"/>
                  <a:pt x="216310" y="319030"/>
                  <a:pt x="219859" y="293483"/>
                </a:cubicBezTo>
                <a:cubicBezTo>
                  <a:pt x="222694" y="273079"/>
                  <a:pt x="139427" y="298449"/>
                  <a:pt x="158163" y="289887"/>
                </a:cubicBezTo>
                <a:cubicBezTo>
                  <a:pt x="195254" y="272936"/>
                  <a:pt x="238256" y="274478"/>
                  <a:pt x="278302" y="266773"/>
                </a:cubicBezTo>
                <a:cubicBezTo>
                  <a:pt x="523076" y="189894"/>
                  <a:pt x="435808" y="238189"/>
                  <a:pt x="323391" y="210841"/>
                </a:cubicBezTo>
                <a:cubicBezTo>
                  <a:pt x="268920" y="197591"/>
                  <a:pt x="217311" y="174543"/>
                  <a:pt x="164271" y="156393"/>
                </a:cubicBezTo>
                <a:cubicBezTo>
                  <a:pt x="204317" y="148688"/>
                  <a:pt x="244591" y="142082"/>
                  <a:pt x="284410" y="133279"/>
                </a:cubicBezTo>
                <a:cubicBezTo>
                  <a:pt x="304524" y="128832"/>
                  <a:pt x="336743" y="135974"/>
                  <a:pt x="343937" y="116671"/>
                </a:cubicBezTo>
                <a:cubicBezTo>
                  <a:pt x="349968" y="100489"/>
                  <a:pt x="309541" y="113551"/>
                  <a:pt x="292343" y="111990"/>
                </a:cubicBezTo>
                <a:cubicBezTo>
                  <a:pt x="187195" y="44918"/>
                  <a:pt x="293569" y="101443"/>
                  <a:pt x="144410" y="66559"/>
                </a:cubicBezTo>
                <a:cubicBezTo>
                  <a:pt x="104563" y="57241"/>
                  <a:pt x="66714" y="40837"/>
                  <a:pt x="27866" y="27977"/>
                </a:cubicBezTo>
                <a:cubicBezTo>
                  <a:pt x="61178" y="20995"/>
                  <a:pt x="94672" y="14834"/>
                  <a:pt x="127802" y="7032"/>
                </a:cubicBezTo>
                <a:cubicBezTo>
                  <a:pt x="137827" y="4671"/>
                  <a:pt x="148375" y="3300"/>
                  <a:pt x="158584" y="1130"/>
                </a:cubicBezTo>
                <a:close/>
              </a:path>
            </a:pathLst>
          </a:custGeom>
          <a:solidFill>
            <a:srgbClr val="FFFF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C45D1A-66B9-6D5D-1EF5-266CC1FE3309}"/>
              </a:ext>
            </a:extLst>
          </p:cNvPr>
          <p:cNvSpPr/>
          <p:nvPr/>
        </p:nvSpPr>
        <p:spPr>
          <a:xfrm rot="19381964">
            <a:off x="2005391" y="206193"/>
            <a:ext cx="444034" cy="97054"/>
          </a:xfrm>
          <a:custGeom>
            <a:avLst/>
            <a:gdLst>
              <a:gd name="connsiteX0" fmla="*/ 4977524 w 5181536"/>
              <a:gd name="connsiteY0" fmla="*/ 2204561 h 2204720"/>
              <a:gd name="connsiteX1" fmla="*/ 4978963 w 5181536"/>
              <a:gd name="connsiteY1" fmla="*/ 2204720 h 2204720"/>
              <a:gd name="connsiteX2" fmla="*/ 4975925 w 5181536"/>
              <a:gd name="connsiteY2" fmla="*/ 2204720 h 2204720"/>
              <a:gd name="connsiteX3" fmla="*/ 161616 w 5181536"/>
              <a:gd name="connsiteY3" fmla="*/ 0 h 2204720"/>
              <a:gd name="connsiteX4" fmla="*/ 4796392 w 5181536"/>
              <a:gd name="connsiteY4" fmla="*/ 0 h 2204720"/>
              <a:gd name="connsiteX5" fmla="*/ 4812137 w 5181536"/>
              <a:gd name="connsiteY5" fmla="*/ 1593 h 2204720"/>
              <a:gd name="connsiteX6" fmla="*/ 4894426 w 5181536"/>
              <a:gd name="connsiteY6" fmla="*/ 14642 h 2204720"/>
              <a:gd name="connsiteX7" fmla="*/ 4978690 w 5181536"/>
              <a:gd name="connsiteY7" fmla="*/ 35503 h 2204720"/>
              <a:gd name="connsiteX8" fmla="*/ 5012495 w 5181536"/>
              <a:gd name="connsiteY8" fmla="*/ 62247 h 2204720"/>
              <a:gd name="connsiteX9" fmla="*/ 4916286 w 5181536"/>
              <a:gd name="connsiteY9" fmla="*/ 114382 h 2204720"/>
              <a:gd name="connsiteX10" fmla="*/ 4830169 w 5181536"/>
              <a:gd name="connsiteY10" fmla="*/ 165340 h 2204720"/>
              <a:gd name="connsiteX11" fmla="*/ 4871713 w 5181536"/>
              <a:gd name="connsiteY11" fmla="*/ 170724 h 2204720"/>
              <a:gd name="connsiteX12" fmla="*/ 4935793 w 5181536"/>
              <a:gd name="connsiteY12" fmla="*/ 193938 h 2204720"/>
              <a:gd name="connsiteX13" fmla="*/ 4749937 w 5181536"/>
              <a:gd name="connsiteY13" fmla="*/ 266756 h 2204720"/>
              <a:gd name="connsiteX14" fmla="*/ 4935616 w 5181536"/>
              <a:gd name="connsiteY14" fmla="*/ 367849 h 2204720"/>
              <a:gd name="connsiteX15" fmla="*/ 4898780 w 5181536"/>
              <a:gd name="connsiteY15" fmla="*/ 402831 h 2204720"/>
              <a:gd name="connsiteX16" fmla="*/ 4974129 w 5181536"/>
              <a:gd name="connsiteY16" fmla="*/ 434960 h 2204720"/>
              <a:gd name="connsiteX17" fmla="*/ 4907018 w 5181536"/>
              <a:gd name="connsiteY17" fmla="*/ 473472 h 2204720"/>
              <a:gd name="connsiteX18" fmla="*/ 4771620 w 5181536"/>
              <a:gd name="connsiteY18" fmla="*/ 540406 h 2204720"/>
              <a:gd name="connsiteX19" fmla="*/ 4879597 w 5181536"/>
              <a:gd name="connsiteY19" fmla="*/ 589188 h 2204720"/>
              <a:gd name="connsiteX20" fmla="*/ 4855207 w 5181536"/>
              <a:gd name="connsiteY20" fmla="*/ 643176 h 2204720"/>
              <a:gd name="connsiteX21" fmla="*/ 4928202 w 5181536"/>
              <a:gd name="connsiteY21" fmla="*/ 655121 h 2204720"/>
              <a:gd name="connsiteX22" fmla="*/ 4981014 w 5181536"/>
              <a:gd name="connsiteY22" fmla="*/ 669420 h 2204720"/>
              <a:gd name="connsiteX23" fmla="*/ 4951916 w 5181536"/>
              <a:gd name="connsiteY23" fmla="*/ 683042 h 2204720"/>
              <a:gd name="connsiteX24" fmla="*/ 4843262 w 5181536"/>
              <a:gd name="connsiteY24" fmla="*/ 716171 h 2204720"/>
              <a:gd name="connsiteX25" fmla="*/ 4925171 w 5181536"/>
              <a:gd name="connsiteY25" fmla="*/ 716848 h 2204720"/>
              <a:gd name="connsiteX26" fmla="*/ 5009435 w 5181536"/>
              <a:gd name="connsiteY26" fmla="*/ 737708 h 2204720"/>
              <a:gd name="connsiteX27" fmla="*/ 4900781 w 5181536"/>
              <a:gd name="connsiteY27" fmla="*/ 770837 h 2204720"/>
              <a:gd name="connsiteX28" fmla="*/ 4871683 w 5181536"/>
              <a:gd name="connsiteY28" fmla="*/ 784459 h 2204720"/>
              <a:gd name="connsiteX29" fmla="*/ 4904311 w 5181536"/>
              <a:gd name="connsiteY29" fmla="*/ 801111 h 2204720"/>
              <a:gd name="connsiteX30" fmla="*/ 5009935 w 5181536"/>
              <a:gd name="connsiteY30" fmla="*/ 829709 h 2204720"/>
              <a:gd name="connsiteX31" fmla="*/ 4950562 w 5181536"/>
              <a:gd name="connsiteY31" fmla="*/ 846862 h 2204720"/>
              <a:gd name="connsiteX32" fmla="*/ 4872183 w 5181536"/>
              <a:gd name="connsiteY32" fmla="*/ 876460 h 2204720"/>
              <a:gd name="connsiteX33" fmla="*/ 4978983 w 5181536"/>
              <a:gd name="connsiteY33" fmla="*/ 915150 h 2204720"/>
              <a:gd name="connsiteX34" fmla="*/ 5010435 w 5181536"/>
              <a:gd name="connsiteY34" fmla="*/ 921711 h 2204720"/>
              <a:gd name="connsiteX35" fmla="*/ 5083430 w 5181536"/>
              <a:gd name="connsiteY35" fmla="*/ 933656 h 2204720"/>
              <a:gd name="connsiteX36" fmla="*/ 5175432 w 5181536"/>
              <a:gd name="connsiteY36" fmla="*/ 933156 h 2204720"/>
              <a:gd name="connsiteX37" fmla="*/ 4986045 w 5181536"/>
              <a:gd name="connsiteY37" fmla="*/ 975699 h 2204720"/>
              <a:gd name="connsiteX38" fmla="*/ 5096376 w 5181536"/>
              <a:gd name="connsiteY38" fmla="*/ 1044663 h 2204720"/>
              <a:gd name="connsiteX39" fmla="*/ 5079723 w 5181536"/>
              <a:gd name="connsiteY39" fmla="*/ 1077292 h 2204720"/>
              <a:gd name="connsiteX40" fmla="*/ 5113528 w 5181536"/>
              <a:gd name="connsiteY40" fmla="*/ 1104036 h 2204720"/>
              <a:gd name="connsiteX41" fmla="*/ 4914050 w 5181536"/>
              <a:gd name="connsiteY41" fmla="*/ 1147757 h 2204720"/>
              <a:gd name="connsiteX42" fmla="*/ 4655199 w 5181536"/>
              <a:gd name="connsiteY42" fmla="*/ 1208630 h 2204720"/>
              <a:gd name="connsiteX43" fmla="*/ 4811280 w 5181536"/>
              <a:gd name="connsiteY43" fmla="*/ 1231343 h 2204720"/>
              <a:gd name="connsiteX44" fmla="*/ 4858708 w 5181536"/>
              <a:gd name="connsiteY44" fmla="*/ 1287186 h 2204720"/>
              <a:gd name="connsiteX45" fmla="*/ 4821872 w 5181536"/>
              <a:gd name="connsiteY45" fmla="*/ 1322168 h 2204720"/>
              <a:gd name="connsiteX46" fmla="*/ 4655022 w 5181536"/>
              <a:gd name="connsiteY46" fmla="*/ 1382541 h 2204720"/>
              <a:gd name="connsiteX47" fmla="*/ 4917904 w 5181536"/>
              <a:gd name="connsiteY47" fmla="*/ 1443944 h 2204720"/>
              <a:gd name="connsiteX48" fmla="*/ 4962978 w 5181536"/>
              <a:gd name="connsiteY48" fmla="*/ 1479603 h 2204720"/>
              <a:gd name="connsiteX49" fmla="*/ 4935057 w 5181536"/>
              <a:gd name="connsiteY49" fmla="*/ 1503317 h 2204720"/>
              <a:gd name="connsiteX50" fmla="*/ 4836494 w 5181536"/>
              <a:gd name="connsiteY50" fmla="*/ 1535269 h 2204720"/>
              <a:gd name="connsiteX51" fmla="*/ 5002668 w 5181536"/>
              <a:gd name="connsiteY51" fmla="*/ 1556805 h 2204720"/>
              <a:gd name="connsiteX52" fmla="*/ 5027558 w 5181536"/>
              <a:gd name="connsiteY52" fmla="*/ 1594818 h 2204720"/>
              <a:gd name="connsiteX53" fmla="*/ 4800159 w 5181536"/>
              <a:gd name="connsiteY53" fmla="*/ 1662252 h 2204720"/>
              <a:gd name="connsiteX54" fmla="*/ 4988869 w 5181536"/>
              <a:gd name="connsiteY54" fmla="*/ 1701618 h 2204720"/>
              <a:gd name="connsiteX55" fmla="*/ 4967343 w 5181536"/>
              <a:gd name="connsiteY55" fmla="*/ 1722678 h 2204720"/>
              <a:gd name="connsiteX56" fmla="*/ 4872444 w 5181536"/>
              <a:gd name="connsiteY56" fmla="*/ 1727608 h 2204720"/>
              <a:gd name="connsiteX57" fmla="*/ 4869638 w 5181536"/>
              <a:gd name="connsiteY57" fmla="*/ 1727470 h 2204720"/>
              <a:gd name="connsiteX58" fmla="*/ 4838671 w 5181536"/>
              <a:gd name="connsiteY58" fmla="*/ 1729363 h 2204720"/>
              <a:gd name="connsiteX59" fmla="*/ 4872444 w 5181536"/>
              <a:gd name="connsiteY59" fmla="*/ 1727608 h 2204720"/>
              <a:gd name="connsiteX60" fmla="*/ 4903624 w 5181536"/>
              <a:gd name="connsiteY60" fmla="*/ 1729142 h 2204720"/>
              <a:gd name="connsiteX61" fmla="*/ 4965125 w 5181536"/>
              <a:gd name="connsiteY61" fmla="*/ 1724848 h 2204720"/>
              <a:gd name="connsiteX62" fmla="*/ 4967343 w 5181536"/>
              <a:gd name="connsiteY62" fmla="*/ 1722678 h 2204720"/>
              <a:gd name="connsiteX63" fmla="*/ 4982215 w 5181536"/>
              <a:gd name="connsiteY63" fmla="*/ 1721905 h 2204720"/>
              <a:gd name="connsiteX64" fmla="*/ 5125944 w 5181536"/>
              <a:gd name="connsiteY64" fmla="*/ 1736777 h 2204720"/>
              <a:gd name="connsiteX65" fmla="*/ 5139566 w 5181536"/>
              <a:gd name="connsiteY65" fmla="*/ 1765875 h 2204720"/>
              <a:gd name="connsiteX66" fmla="*/ 4987515 w 5181536"/>
              <a:gd name="connsiteY66" fmla="*/ 1865438 h 2204720"/>
              <a:gd name="connsiteX67" fmla="*/ 4900221 w 5181536"/>
              <a:gd name="connsiteY67" fmla="*/ 1906304 h 2204720"/>
              <a:gd name="connsiteX68" fmla="*/ 4992223 w 5181536"/>
              <a:gd name="connsiteY68" fmla="*/ 1905804 h 2204720"/>
              <a:gd name="connsiteX69" fmla="*/ 5038473 w 5181536"/>
              <a:gd name="connsiteY69" fmla="*/ 1951555 h 2204720"/>
              <a:gd name="connsiteX70" fmla="*/ 4971363 w 5181536"/>
              <a:gd name="connsiteY70" fmla="*/ 1990068 h 2204720"/>
              <a:gd name="connsiteX71" fmla="*/ 5033089 w 5181536"/>
              <a:gd name="connsiteY71" fmla="*/ 1993098 h 2204720"/>
              <a:gd name="connsiteX72" fmla="*/ 4913167 w 5181536"/>
              <a:gd name="connsiteY72" fmla="*/ 2017312 h 2204720"/>
              <a:gd name="connsiteX73" fmla="*/ 4868593 w 5181536"/>
              <a:gd name="connsiteY73" fmla="*/ 2073655 h 2204720"/>
              <a:gd name="connsiteX74" fmla="*/ 5028205 w 5181536"/>
              <a:gd name="connsiteY74" fmla="*/ 2126643 h 2204720"/>
              <a:gd name="connsiteX75" fmla="*/ 4908283 w 5181536"/>
              <a:gd name="connsiteY75" fmla="*/ 2150857 h 2204720"/>
              <a:gd name="connsiteX76" fmla="*/ 4848910 w 5181536"/>
              <a:gd name="connsiteY76" fmla="*/ 2168010 h 2204720"/>
              <a:gd name="connsiteX77" fmla="*/ 4900545 w 5181536"/>
              <a:gd name="connsiteY77" fmla="*/ 2172217 h 2204720"/>
              <a:gd name="connsiteX78" fmla="*/ 4947321 w 5181536"/>
              <a:gd name="connsiteY78" fmla="*/ 2202279 h 2204720"/>
              <a:gd name="connsiteX79" fmla="*/ 4953722 w 5181536"/>
              <a:gd name="connsiteY79" fmla="*/ 2204720 h 2204720"/>
              <a:gd name="connsiteX80" fmla="*/ 179742 w 5181536"/>
              <a:gd name="connsiteY80" fmla="*/ 2204720 h 2204720"/>
              <a:gd name="connsiteX81" fmla="*/ 181339 w 5181536"/>
              <a:gd name="connsiteY81" fmla="*/ 2203342 h 2204720"/>
              <a:gd name="connsiteX82" fmla="*/ 257745 w 5181536"/>
              <a:gd name="connsiteY82" fmla="*/ 2169595 h 2204720"/>
              <a:gd name="connsiteX83" fmla="*/ 344325 w 5181536"/>
              <a:gd name="connsiteY83" fmla="*/ 2119428 h 2204720"/>
              <a:gd name="connsiteX84" fmla="*/ 302833 w 5181536"/>
              <a:gd name="connsiteY84" fmla="*/ 2113663 h 2204720"/>
              <a:gd name="connsiteX85" fmla="*/ 238968 w 5181536"/>
              <a:gd name="connsiteY85" fmla="*/ 2089864 h 2204720"/>
              <a:gd name="connsiteX86" fmla="*/ 425484 w 5181536"/>
              <a:gd name="connsiteY86" fmla="*/ 2018751 h 2204720"/>
              <a:gd name="connsiteX87" fmla="*/ 240738 w 5181536"/>
              <a:gd name="connsiteY87" fmla="*/ 1915961 h 2204720"/>
              <a:gd name="connsiteX88" fmla="*/ 277893 w 5181536"/>
              <a:gd name="connsiteY88" fmla="*/ 1881318 h 2204720"/>
              <a:gd name="connsiteX89" fmla="*/ 202842 w 5181536"/>
              <a:gd name="connsiteY89" fmla="*/ 1848501 h 2204720"/>
              <a:gd name="connsiteX90" fmla="*/ 270303 w 5181536"/>
              <a:gd name="connsiteY90" fmla="*/ 1810604 h 2204720"/>
              <a:gd name="connsiteX91" fmla="*/ 406309 w 5181536"/>
              <a:gd name="connsiteY91" fmla="*/ 1744914 h 2204720"/>
              <a:gd name="connsiteX92" fmla="*/ 298783 w 5181536"/>
              <a:gd name="connsiteY92" fmla="*/ 1695145 h 2204720"/>
              <a:gd name="connsiteX93" fmla="*/ 323667 w 5181536"/>
              <a:gd name="connsiteY93" fmla="*/ 1641382 h 2204720"/>
              <a:gd name="connsiteX94" fmla="*/ 250785 w 5181536"/>
              <a:gd name="connsiteY94" fmla="*/ 1628769 h 2204720"/>
              <a:gd name="connsiteX95" fmla="*/ 198106 w 5181536"/>
              <a:gd name="connsiteY95" fmla="*/ 1613987 h 2204720"/>
              <a:gd name="connsiteX96" fmla="*/ 227328 w 5181536"/>
              <a:gd name="connsiteY96" fmla="*/ 1600632 h 2204720"/>
              <a:gd name="connsiteX97" fmla="*/ 336281 w 5181536"/>
              <a:gd name="connsiteY97" fmla="*/ 1568500 h 2204720"/>
              <a:gd name="connsiteX98" fmla="*/ 254381 w 5181536"/>
              <a:gd name="connsiteY98" fmla="*/ 1567073 h 2204720"/>
              <a:gd name="connsiteX99" fmla="*/ 170312 w 5181536"/>
              <a:gd name="connsiteY99" fmla="*/ 1545441 h 2204720"/>
              <a:gd name="connsiteX100" fmla="*/ 279265 w 5181536"/>
              <a:gd name="connsiteY100" fmla="*/ 1513310 h 2204720"/>
              <a:gd name="connsiteX101" fmla="*/ 308487 w 5181536"/>
              <a:gd name="connsiteY101" fmla="*/ 1499955 h 2204720"/>
              <a:gd name="connsiteX102" fmla="*/ 276012 w 5181536"/>
              <a:gd name="connsiteY102" fmla="*/ 1483004 h 2204720"/>
              <a:gd name="connsiteX103" fmla="*/ 170655 w 5181536"/>
              <a:gd name="connsiteY103" fmla="*/ 1453439 h 2204720"/>
              <a:gd name="connsiteX104" fmla="*/ 230183 w 5181536"/>
              <a:gd name="connsiteY104" fmla="*/ 1436831 h 2204720"/>
              <a:gd name="connsiteX105" fmla="*/ 308830 w 5181536"/>
              <a:gd name="connsiteY105" fmla="*/ 1407953 h 2204720"/>
              <a:gd name="connsiteX106" fmla="*/ 202388 w 5181536"/>
              <a:gd name="connsiteY106" fmla="*/ 1368286 h 2204720"/>
              <a:gd name="connsiteX107" fmla="*/ 170998 w 5181536"/>
              <a:gd name="connsiteY107" fmla="*/ 1361437 h 2204720"/>
              <a:gd name="connsiteX108" fmla="*/ 98116 w 5181536"/>
              <a:gd name="connsiteY108" fmla="*/ 1348824 h 2204720"/>
              <a:gd name="connsiteX109" fmla="*/ 6114 w 5181536"/>
              <a:gd name="connsiteY109" fmla="*/ 1348481 h 2204720"/>
              <a:gd name="connsiteX110" fmla="*/ 195882 w 5181536"/>
              <a:gd name="connsiteY110" fmla="*/ 1307674 h 2204720"/>
              <a:gd name="connsiteX111" fmla="*/ 86188 w 5181536"/>
              <a:gd name="connsiteY111" fmla="*/ 1237702 h 2204720"/>
              <a:gd name="connsiteX112" fmla="*/ 103139 w 5181536"/>
              <a:gd name="connsiteY112" fmla="*/ 1205227 h 2204720"/>
              <a:gd name="connsiteX113" fmla="*/ 69580 w 5181536"/>
              <a:gd name="connsiteY113" fmla="*/ 1178174 h 2204720"/>
              <a:gd name="connsiteX114" fmla="*/ 269451 w 5181536"/>
              <a:gd name="connsiteY114" fmla="*/ 1136284 h 2204720"/>
              <a:gd name="connsiteX115" fmla="*/ 528849 w 5181536"/>
              <a:gd name="connsiteY115" fmla="*/ 1077785 h 2204720"/>
              <a:gd name="connsiteX116" fmla="*/ 372982 w 5181536"/>
              <a:gd name="connsiteY116" fmla="*/ 1053642 h 2204720"/>
              <a:gd name="connsiteX117" fmla="*/ 326068 w 5181536"/>
              <a:gd name="connsiteY117" fmla="*/ 997368 h 2204720"/>
              <a:gd name="connsiteX118" fmla="*/ 363223 w 5181536"/>
              <a:gd name="connsiteY118" fmla="*/ 962725 h 2204720"/>
              <a:gd name="connsiteX119" fmla="*/ 530619 w 5181536"/>
              <a:gd name="connsiteY119" fmla="*/ 903883 h 2204720"/>
              <a:gd name="connsiteX120" fmla="*/ 268311 w 5181536"/>
              <a:gd name="connsiteY120" fmla="*/ 840074 h 2204720"/>
              <a:gd name="connsiteX121" fmla="*/ 223566 w 5181536"/>
              <a:gd name="connsiteY121" fmla="*/ 804003 h 2204720"/>
              <a:gd name="connsiteX122" fmla="*/ 251703 w 5181536"/>
              <a:gd name="connsiteY122" fmla="*/ 780546 h 2204720"/>
              <a:gd name="connsiteX123" fmla="*/ 350554 w 5181536"/>
              <a:gd name="connsiteY123" fmla="*/ 749499 h 2204720"/>
              <a:gd name="connsiteX124" fmla="*/ 184585 w 5181536"/>
              <a:gd name="connsiteY124" fmla="*/ 726440 h 2204720"/>
              <a:gd name="connsiteX125" fmla="*/ 160044 w 5181536"/>
              <a:gd name="connsiteY125" fmla="*/ 688201 h 2204720"/>
              <a:gd name="connsiteX126" fmla="*/ 388052 w 5181536"/>
              <a:gd name="connsiteY126" fmla="*/ 622854 h 2204720"/>
              <a:gd name="connsiteX127" fmla="*/ 199711 w 5181536"/>
              <a:gd name="connsiteY127" fmla="*/ 581760 h 2204720"/>
              <a:gd name="connsiteX128" fmla="*/ 221428 w 5181536"/>
              <a:gd name="connsiteY128" fmla="*/ 560899 h 2204720"/>
              <a:gd name="connsiteX129" fmla="*/ 350156 w 5181536"/>
              <a:gd name="connsiteY129" fmla="*/ 555393 h 2204720"/>
              <a:gd name="connsiteX130" fmla="*/ 223666 w 5181536"/>
              <a:gd name="connsiteY130" fmla="*/ 558749 h 2204720"/>
              <a:gd name="connsiteX131" fmla="*/ 221428 w 5181536"/>
              <a:gd name="connsiteY131" fmla="*/ 560899 h 2204720"/>
              <a:gd name="connsiteX132" fmla="*/ 206550 w 5181536"/>
              <a:gd name="connsiteY132" fmla="*/ 561535 h 2204720"/>
              <a:gd name="connsiteX133" fmla="*/ 62963 w 5181536"/>
              <a:gd name="connsiteY133" fmla="*/ 545346 h 2204720"/>
              <a:gd name="connsiteX134" fmla="*/ 49609 w 5181536"/>
              <a:gd name="connsiteY134" fmla="*/ 516125 h 2204720"/>
              <a:gd name="connsiteX135" fmla="*/ 202565 w 5181536"/>
              <a:gd name="connsiteY135" fmla="*/ 417959 h 2204720"/>
              <a:gd name="connsiteX136" fmla="*/ 290230 w 5181536"/>
              <a:gd name="connsiteY136" fmla="*/ 377895 h 2204720"/>
              <a:gd name="connsiteX137" fmla="*/ 198228 w 5181536"/>
              <a:gd name="connsiteY137" fmla="*/ 377552 h 2204720"/>
              <a:gd name="connsiteX138" fmla="*/ 152398 w 5181536"/>
              <a:gd name="connsiteY138" fmla="*/ 331379 h 2204720"/>
              <a:gd name="connsiteX139" fmla="*/ 219859 w 5181536"/>
              <a:gd name="connsiteY139" fmla="*/ 293483 h 2204720"/>
              <a:gd name="connsiteX140" fmla="*/ 158163 w 5181536"/>
              <a:gd name="connsiteY140" fmla="*/ 289887 h 2204720"/>
              <a:gd name="connsiteX141" fmla="*/ 278302 w 5181536"/>
              <a:gd name="connsiteY141" fmla="*/ 266773 h 2204720"/>
              <a:gd name="connsiteX142" fmla="*/ 323391 w 5181536"/>
              <a:gd name="connsiteY142" fmla="*/ 210841 h 2204720"/>
              <a:gd name="connsiteX143" fmla="*/ 164271 w 5181536"/>
              <a:gd name="connsiteY143" fmla="*/ 156393 h 2204720"/>
              <a:gd name="connsiteX144" fmla="*/ 284410 w 5181536"/>
              <a:gd name="connsiteY144" fmla="*/ 133279 h 2204720"/>
              <a:gd name="connsiteX145" fmla="*/ 343937 w 5181536"/>
              <a:gd name="connsiteY145" fmla="*/ 116671 h 2204720"/>
              <a:gd name="connsiteX146" fmla="*/ 292343 w 5181536"/>
              <a:gd name="connsiteY146" fmla="*/ 111990 h 2204720"/>
              <a:gd name="connsiteX147" fmla="*/ 144410 w 5181536"/>
              <a:gd name="connsiteY147" fmla="*/ 66559 h 2204720"/>
              <a:gd name="connsiteX148" fmla="*/ 27866 w 5181536"/>
              <a:gd name="connsiteY148" fmla="*/ 27977 h 2204720"/>
              <a:gd name="connsiteX149" fmla="*/ 127802 w 5181536"/>
              <a:gd name="connsiteY149" fmla="*/ 7032 h 2204720"/>
              <a:gd name="connsiteX150" fmla="*/ 158584 w 5181536"/>
              <a:gd name="connsiteY150" fmla="*/ 1130 h 22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181536" h="2204720">
                <a:moveTo>
                  <a:pt x="4977524" y="2204561"/>
                </a:moveTo>
                <a:lnTo>
                  <a:pt x="4978963" y="2204720"/>
                </a:lnTo>
                <a:lnTo>
                  <a:pt x="4975925" y="2204720"/>
                </a:lnTo>
                <a:close/>
                <a:moveTo>
                  <a:pt x="161616" y="0"/>
                </a:moveTo>
                <a:lnTo>
                  <a:pt x="4796392" y="0"/>
                </a:lnTo>
                <a:lnTo>
                  <a:pt x="4812137" y="1593"/>
                </a:lnTo>
                <a:cubicBezTo>
                  <a:pt x="4838505" y="4628"/>
                  <a:pt x="4864607" y="8422"/>
                  <a:pt x="4894426" y="14642"/>
                </a:cubicBezTo>
                <a:cubicBezTo>
                  <a:pt x="4922752" y="20551"/>
                  <a:pt x="4950602" y="28549"/>
                  <a:pt x="4978690" y="35503"/>
                </a:cubicBezTo>
                <a:lnTo>
                  <a:pt x="5012495" y="62247"/>
                </a:lnTo>
                <a:cubicBezTo>
                  <a:pt x="4989864" y="90853"/>
                  <a:pt x="4948038" y="96428"/>
                  <a:pt x="4916286" y="114382"/>
                </a:cubicBezTo>
                <a:cubicBezTo>
                  <a:pt x="4887252" y="130799"/>
                  <a:pt x="4858875" y="148354"/>
                  <a:pt x="4830169" y="165340"/>
                </a:cubicBezTo>
                <a:cubicBezTo>
                  <a:pt x="4844018" y="167135"/>
                  <a:pt x="4858234" y="167075"/>
                  <a:pt x="4871713" y="170724"/>
                </a:cubicBezTo>
                <a:cubicBezTo>
                  <a:pt x="4893642" y="176661"/>
                  <a:pt x="4957404" y="186932"/>
                  <a:pt x="4935793" y="193938"/>
                </a:cubicBezTo>
                <a:cubicBezTo>
                  <a:pt x="4675831" y="278212"/>
                  <a:pt x="4379467" y="266380"/>
                  <a:pt x="4749937" y="266756"/>
                </a:cubicBezTo>
                <a:cubicBezTo>
                  <a:pt x="4811830" y="300454"/>
                  <a:pt x="4883604" y="320298"/>
                  <a:pt x="4935616" y="367849"/>
                </a:cubicBezTo>
                <a:cubicBezTo>
                  <a:pt x="4948114" y="379274"/>
                  <a:pt x="4890353" y="388144"/>
                  <a:pt x="4898780" y="402831"/>
                </a:cubicBezTo>
                <a:cubicBezTo>
                  <a:pt x="4912371" y="426513"/>
                  <a:pt x="4949013" y="424250"/>
                  <a:pt x="4974129" y="434960"/>
                </a:cubicBezTo>
                <a:cubicBezTo>
                  <a:pt x="4951759" y="447797"/>
                  <a:pt x="4929895" y="461560"/>
                  <a:pt x="4907018" y="473472"/>
                </a:cubicBezTo>
                <a:cubicBezTo>
                  <a:pt x="4862363" y="496724"/>
                  <a:pt x="4800484" y="499156"/>
                  <a:pt x="4771620" y="540406"/>
                </a:cubicBezTo>
                <a:cubicBezTo>
                  <a:pt x="4765109" y="549711"/>
                  <a:pt x="4866791" y="584548"/>
                  <a:pt x="4879597" y="589188"/>
                </a:cubicBezTo>
                <a:cubicBezTo>
                  <a:pt x="4871467" y="607183"/>
                  <a:pt x="4843490" y="627280"/>
                  <a:pt x="4855207" y="643176"/>
                </a:cubicBezTo>
                <a:cubicBezTo>
                  <a:pt x="4869836" y="663022"/>
                  <a:pt x="4904066" y="650086"/>
                  <a:pt x="4928202" y="655121"/>
                </a:cubicBezTo>
                <a:cubicBezTo>
                  <a:pt x="4946055" y="658845"/>
                  <a:pt x="4963410" y="664654"/>
                  <a:pt x="4981014" y="669420"/>
                </a:cubicBezTo>
                <a:cubicBezTo>
                  <a:pt x="4971314" y="673961"/>
                  <a:pt x="4962057" y="679601"/>
                  <a:pt x="4951916" y="683042"/>
                </a:cubicBezTo>
                <a:cubicBezTo>
                  <a:pt x="4916060" y="695212"/>
                  <a:pt x="4866754" y="686476"/>
                  <a:pt x="4843262" y="716171"/>
                </a:cubicBezTo>
                <a:cubicBezTo>
                  <a:pt x="4826321" y="737585"/>
                  <a:pt x="4897869" y="716622"/>
                  <a:pt x="4925171" y="716848"/>
                </a:cubicBezTo>
                <a:cubicBezTo>
                  <a:pt x="4953259" y="723801"/>
                  <a:pt x="5021348" y="711338"/>
                  <a:pt x="5009435" y="737708"/>
                </a:cubicBezTo>
                <a:cubicBezTo>
                  <a:pt x="4993846" y="772214"/>
                  <a:pt x="4936637" y="758667"/>
                  <a:pt x="4900781" y="770837"/>
                </a:cubicBezTo>
                <a:cubicBezTo>
                  <a:pt x="4890639" y="774278"/>
                  <a:pt x="4881382" y="779918"/>
                  <a:pt x="4871683" y="784459"/>
                </a:cubicBezTo>
                <a:cubicBezTo>
                  <a:pt x="4882559" y="790009"/>
                  <a:pt x="4892706" y="797313"/>
                  <a:pt x="4904311" y="801111"/>
                </a:cubicBezTo>
                <a:cubicBezTo>
                  <a:pt x="4938977" y="812457"/>
                  <a:pt x="4984003" y="804057"/>
                  <a:pt x="5009935" y="829709"/>
                </a:cubicBezTo>
                <a:cubicBezTo>
                  <a:pt x="5024581" y="844196"/>
                  <a:pt x="4970070" y="840242"/>
                  <a:pt x="4950562" y="846862"/>
                </a:cubicBezTo>
                <a:cubicBezTo>
                  <a:pt x="4924117" y="855838"/>
                  <a:pt x="4898309" y="866594"/>
                  <a:pt x="4872183" y="876460"/>
                </a:cubicBezTo>
                <a:cubicBezTo>
                  <a:pt x="4872183" y="876460"/>
                  <a:pt x="4942998" y="903372"/>
                  <a:pt x="4978983" y="915150"/>
                </a:cubicBezTo>
                <a:cubicBezTo>
                  <a:pt x="4989162" y="918481"/>
                  <a:pt x="4999890" y="919842"/>
                  <a:pt x="5010435" y="921711"/>
                </a:cubicBezTo>
                <a:cubicBezTo>
                  <a:pt x="5034712" y="926012"/>
                  <a:pt x="5058834" y="931949"/>
                  <a:pt x="5083430" y="933656"/>
                </a:cubicBezTo>
                <a:cubicBezTo>
                  <a:pt x="5114024" y="935778"/>
                  <a:pt x="5205893" y="929603"/>
                  <a:pt x="5175432" y="933156"/>
                </a:cubicBezTo>
                <a:cubicBezTo>
                  <a:pt x="4866736" y="969155"/>
                  <a:pt x="4738475" y="943613"/>
                  <a:pt x="4986045" y="975699"/>
                </a:cubicBezTo>
                <a:cubicBezTo>
                  <a:pt x="5022822" y="998687"/>
                  <a:pt x="5066975" y="1012779"/>
                  <a:pt x="5096376" y="1044663"/>
                </a:cubicBezTo>
                <a:cubicBezTo>
                  <a:pt x="5104653" y="1053640"/>
                  <a:pt x="5076334" y="1065561"/>
                  <a:pt x="5079723" y="1077292"/>
                </a:cubicBezTo>
                <a:cubicBezTo>
                  <a:pt x="5083711" y="1091096"/>
                  <a:pt x="5102260" y="1095122"/>
                  <a:pt x="5113528" y="1104036"/>
                </a:cubicBezTo>
                <a:cubicBezTo>
                  <a:pt x="5027571" y="1144277"/>
                  <a:pt x="5119895" y="1104129"/>
                  <a:pt x="4914050" y="1147757"/>
                </a:cubicBezTo>
                <a:cubicBezTo>
                  <a:pt x="4827338" y="1166134"/>
                  <a:pt x="4723963" y="1152701"/>
                  <a:pt x="4655199" y="1208630"/>
                </a:cubicBezTo>
                <a:cubicBezTo>
                  <a:pt x="4614411" y="1241804"/>
                  <a:pt x="4759253" y="1223772"/>
                  <a:pt x="4811280" y="1231343"/>
                </a:cubicBezTo>
                <a:cubicBezTo>
                  <a:pt x="4827090" y="1249957"/>
                  <a:pt x="4865663" y="1263775"/>
                  <a:pt x="4858708" y="1287186"/>
                </a:cubicBezTo>
                <a:cubicBezTo>
                  <a:pt x="4842474" y="1341824"/>
                  <a:pt x="4734750" y="1277704"/>
                  <a:pt x="4821872" y="1322168"/>
                </a:cubicBezTo>
                <a:cubicBezTo>
                  <a:pt x="4766256" y="1342293"/>
                  <a:pt x="4598556" y="1364942"/>
                  <a:pt x="4655022" y="1382541"/>
                </a:cubicBezTo>
                <a:cubicBezTo>
                  <a:pt x="4906547" y="1460935"/>
                  <a:pt x="5371038" y="1366778"/>
                  <a:pt x="4917904" y="1443944"/>
                </a:cubicBezTo>
                <a:cubicBezTo>
                  <a:pt x="4932929" y="1455831"/>
                  <a:pt x="4957660" y="1461198"/>
                  <a:pt x="4962978" y="1479603"/>
                </a:cubicBezTo>
                <a:cubicBezTo>
                  <a:pt x="4966367" y="1491334"/>
                  <a:pt x="4946233" y="1498398"/>
                  <a:pt x="4935057" y="1503317"/>
                </a:cubicBezTo>
                <a:cubicBezTo>
                  <a:pt x="4903445" y="1517229"/>
                  <a:pt x="4869349" y="1524618"/>
                  <a:pt x="4836494" y="1535269"/>
                </a:cubicBezTo>
                <a:cubicBezTo>
                  <a:pt x="4891886" y="1542448"/>
                  <a:pt x="4949343" y="1540185"/>
                  <a:pt x="5002668" y="1556805"/>
                </a:cubicBezTo>
                <a:cubicBezTo>
                  <a:pt x="5017127" y="1561312"/>
                  <a:pt x="5040991" y="1587823"/>
                  <a:pt x="5027558" y="1594818"/>
                </a:cubicBezTo>
                <a:cubicBezTo>
                  <a:pt x="4957433" y="1631333"/>
                  <a:pt x="4875958" y="1639774"/>
                  <a:pt x="4800159" y="1662252"/>
                </a:cubicBezTo>
                <a:cubicBezTo>
                  <a:pt x="4831380" y="1663785"/>
                  <a:pt x="5001254" y="1667430"/>
                  <a:pt x="4988869" y="1701618"/>
                </a:cubicBezTo>
                <a:lnTo>
                  <a:pt x="4967343" y="1722678"/>
                </a:lnTo>
                <a:lnTo>
                  <a:pt x="4872444" y="1727608"/>
                </a:lnTo>
                <a:lnTo>
                  <a:pt x="4869638" y="1727470"/>
                </a:lnTo>
                <a:cubicBezTo>
                  <a:pt x="4858596" y="1727252"/>
                  <a:pt x="4848058" y="1727629"/>
                  <a:pt x="4838671" y="1729363"/>
                </a:cubicBezTo>
                <a:lnTo>
                  <a:pt x="4872444" y="1727608"/>
                </a:lnTo>
                <a:lnTo>
                  <a:pt x="4903624" y="1729142"/>
                </a:lnTo>
                <a:cubicBezTo>
                  <a:pt x="4926426" y="1730426"/>
                  <a:pt x="4948652" y="1731031"/>
                  <a:pt x="4965125" y="1724848"/>
                </a:cubicBezTo>
                <a:lnTo>
                  <a:pt x="4967343" y="1722678"/>
                </a:lnTo>
                <a:lnTo>
                  <a:pt x="4982215" y="1721905"/>
                </a:lnTo>
                <a:cubicBezTo>
                  <a:pt x="5032584" y="1721098"/>
                  <a:pt x="5082984" y="1724014"/>
                  <a:pt x="5125944" y="1736777"/>
                </a:cubicBezTo>
                <a:cubicBezTo>
                  <a:pt x="5136210" y="1739828"/>
                  <a:pt x="5135025" y="1756176"/>
                  <a:pt x="5139566" y="1765875"/>
                </a:cubicBezTo>
                <a:lnTo>
                  <a:pt x="4987515" y="1865438"/>
                </a:lnTo>
                <a:cubicBezTo>
                  <a:pt x="4960636" y="1883038"/>
                  <a:pt x="4896500" y="1874392"/>
                  <a:pt x="4900221" y="1906304"/>
                </a:cubicBezTo>
                <a:cubicBezTo>
                  <a:pt x="4903774" y="1936766"/>
                  <a:pt x="4963077" y="1896265"/>
                  <a:pt x="4992223" y="1905804"/>
                </a:cubicBezTo>
                <a:cubicBezTo>
                  <a:pt x="5012832" y="1912550"/>
                  <a:pt x="5023056" y="1936305"/>
                  <a:pt x="5038473" y="1951555"/>
                </a:cubicBezTo>
                <a:cubicBezTo>
                  <a:pt x="5016103" y="1964393"/>
                  <a:pt x="4974677" y="1964490"/>
                  <a:pt x="4971363" y="1990068"/>
                </a:cubicBezTo>
                <a:cubicBezTo>
                  <a:pt x="4968715" y="2010497"/>
                  <a:pt x="5051746" y="1984364"/>
                  <a:pt x="5033089" y="1993098"/>
                </a:cubicBezTo>
                <a:cubicBezTo>
                  <a:pt x="4996155" y="2010389"/>
                  <a:pt x="4953141" y="2009241"/>
                  <a:pt x="4913167" y="2017312"/>
                </a:cubicBezTo>
                <a:cubicBezTo>
                  <a:pt x="4669108" y="2096431"/>
                  <a:pt x="4755929" y="2047339"/>
                  <a:pt x="4868593" y="2073655"/>
                </a:cubicBezTo>
                <a:cubicBezTo>
                  <a:pt x="4923182" y="2086405"/>
                  <a:pt x="4975001" y="2108980"/>
                  <a:pt x="5028205" y="2126643"/>
                </a:cubicBezTo>
                <a:cubicBezTo>
                  <a:pt x="4988231" y="2134715"/>
                  <a:pt x="4948019" y="2141689"/>
                  <a:pt x="4908283" y="2150857"/>
                </a:cubicBezTo>
                <a:cubicBezTo>
                  <a:pt x="4888210" y="2155488"/>
                  <a:pt x="4855927" y="2148641"/>
                  <a:pt x="4848910" y="2168010"/>
                </a:cubicBezTo>
                <a:cubicBezTo>
                  <a:pt x="4843028" y="2184246"/>
                  <a:pt x="4883334" y="2170814"/>
                  <a:pt x="4900545" y="2172217"/>
                </a:cubicBezTo>
                <a:cubicBezTo>
                  <a:pt x="4926985" y="2188743"/>
                  <a:pt x="4940134" y="2197666"/>
                  <a:pt x="4947321" y="2202279"/>
                </a:cubicBezTo>
                <a:lnTo>
                  <a:pt x="4953722" y="2204720"/>
                </a:lnTo>
                <a:lnTo>
                  <a:pt x="179742" y="2204720"/>
                </a:lnTo>
                <a:lnTo>
                  <a:pt x="181339" y="2203342"/>
                </a:lnTo>
                <a:cubicBezTo>
                  <a:pt x="204270" y="2189074"/>
                  <a:pt x="233809" y="2182841"/>
                  <a:pt x="257745" y="2169595"/>
                </a:cubicBezTo>
                <a:cubicBezTo>
                  <a:pt x="286929" y="2153444"/>
                  <a:pt x="315465" y="2136151"/>
                  <a:pt x="344325" y="2119428"/>
                </a:cubicBezTo>
                <a:cubicBezTo>
                  <a:pt x="330494" y="2117506"/>
                  <a:pt x="316277" y="2117436"/>
                  <a:pt x="302833" y="2113663"/>
                </a:cubicBezTo>
                <a:cubicBezTo>
                  <a:pt x="280959" y="2107526"/>
                  <a:pt x="217294" y="2096671"/>
                  <a:pt x="238968" y="2089864"/>
                </a:cubicBezTo>
                <a:cubicBezTo>
                  <a:pt x="499692" y="2007975"/>
                  <a:pt x="795935" y="2022522"/>
                  <a:pt x="425484" y="2018751"/>
                </a:cubicBezTo>
                <a:cubicBezTo>
                  <a:pt x="363902" y="1984488"/>
                  <a:pt x="292313" y="1963986"/>
                  <a:pt x="240738" y="1915961"/>
                </a:cubicBezTo>
                <a:cubicBezTo>
                  <a:pt x="228346" y="1904422"/>
                  <a:pt x="286186" y="1896081"/>
                  <a:pt x="277893" y="1881318"/>
                </a:cubicBezTo>
                <a:cubicBezTo>
                  <a:pt x="264520" y="1857512"/>
                  <a:pt x="227860" y="1859440"/>
                  <a:pt x="202842" y="1848501"/>
                </a:cubicBezTo>
                <a:cubicBezTo>
                  <a:pt x="225329" y="1835868"/>
                  <a:pt x="247319" y="1822306"/>
                  <a:pt x="270303" y="1810604"/>
                </a:cubicBezTo>
                <a:cubicBezTo>
                  <a:pt x="315169" y="1787762"/>
                  <a:pt x="377068" y="1785898"/>
                  <a:pt x="406309" y="1744914"/>
                </a:cubicBezTo>
                <a:cubicBezTo>
                  <a:pt x="412905" y="1735669"/>
                  <a:pt x="311547" y="1699902"/>
                  <a:pt x="298783" y="1695145"/>
                </a:cubicBezTo>
                <a:cubicBezTo>
                  <a:pt x="307078" y="1677225"/>
                  <a:pt x="335238" y="1657385"/>
                  <a:pt x="323667" y="1641382"/>
                </a:cubicBezTo>
                <a:cubicBezTo>
                  <a:pt x="309221" y="1621403"/>
                  <a:pt x="274874" y="1634025"/>
                  <a:pt x="250785" y="1628769"/>
                </a:cubicBezTo>
                <a:cubicBezTo>
                  <a:pt x="232966" y="1624881"/>
                  <a:pt x="215666" y="1618914"/>
                  <a:pt x="198106" y="1613987"/>
                </a:cubicBezTo>
                <a:cubicBezTo>
                  <a:pt x="207847" y="1609535"/>
                  <a:pt x="217155" y="1603980"/>
                  <a:pt x="227328" y="1600632"/>
                </a:cubicBezTo>
                <a:cubicBezTo>
                  <a:pt x="263294" y="1588791"/>
                  <a:pt x="312517" y="1597979"/>
                  <a:pt x="336281" y="1568500"/>
                </a:cubicBezTo>
                <a:cubicBezTo>
                  <a:pt x="353418" y="1547243"/>
                  <a:pt x="281681" y="1567549"/>
                  <a:pt x="254381" y="1567073"/>
                </a:cubicBezTo>
                <a:cubicBezTo>
                  <a:pt x="226359" y="1559862"/>
                  <a:pt x="158158" y="1571701"/>
                  <a:pt x="170312" y="1545441"/>
                </a:cubicBezTo>
                <a:cubicBezTo>
                  <a:pt x="186217" y="1511080"/>
                  <a:pt x="243299" y="1525150"/>
                  <a:pt x="279265" y="1513310"/>
                </a:cubicBezTo>
                <a:cubicBezTo>
                  <a:pt x="289438" y="1509961"/>
                  <a:pt x="298746" y="1504407"/>
                  <a:pt x="308487" y="1499955"/>
                </a:cubicBezTo>
                <a:cubicBezTo>
                  <a:pt x="297662" y="1494305"/>
                  <a:pt x="287582" y="1486908"/>
                  <a:pt x="276012" y="1483004"/>
                </a:cubicBezTo>
                <a:cubicBezTo>
                  <a:pt x="241452" y="1471341"/>
                  <a:pt x="196351" y="1479328"/>
                  <a:pt x="170655" y="1453439"/>
                </a:cubicBezTo>
                <a:cubicBezTo>
                  <a:pt x="156143" y="1438819"/>
                  <a:pt x="210615" y="1443272"/>
                  <a:pt x="230183" y="1436831"/>
                </a:cubicBezTo>
                <a:cubicBezTo>
                  <a:pt x="256709" y="1428098"/>
                  <a:pt x="282615" y="1417579"/>
                  <a:pt x="308830" y="1407953"/>
                </a:cubicBezTo>
                <a:cubicBezTo>
                  <a:pt x="308830" y="1407953"/>
                  <a:pt x="238264" y="1380393"/>
                  <a:pt x="202388" y="1368286"/>
                </a:cubicBezTo>
                <a:cubicBezTo>
                  <a:pt x="192241" y="1364862"/>
                  <a:pt x="181526" y="1363402"/>
                  <a:pt x="170998" y="1361437"/>
                </a:cubicBezTo>
                <a:cubicBezTo>
                  <a:pt x="146762" y="1356913"/>
                  <a:pt x="122695" y="1350755"/>
                  <a:pt x="98116" y="1348824"/>
                </a:cubicBezTo>
                <a:cubicBezTo>
                  <a:pt x="67543" y="1346421"/>
                  <a:pt x="-24379" y="1351754"/>
                  <a:pt x="6114" y="1348481"/>
                </a:cubicBezTo>
                <a:cubicBezTo>
                  <a:pt x="315126" y="1315312"/>
                  <a:pt x="443148" y="1342028"/>
                  <a:pt x="195882" y="1307674"/>
                </a:cubicBezTo>
                <a:cubicBezTo>
                  <a:pt x="159317" y="1284351"/>
                  <a:pt x="115295" y="1269854"/>
                  <a:pt x="86188" y="1237702"/>
                </a:cubicBezTo>
                <a:cubicBezTo>
                  <a:pt x="77993" y="1228650"/>
                  <a:pt x="106420" y="1216989"/>
                  <a:pt x="103139" y="1205227"/>
                </a:cubicBezTo>
                <a:cubicBezTo>
                  <a:pt x="99278" y="1191387"/>
                  <a:pt x="80767" y="1187192"/>
                  <a:pt x="69580" y="1178174"/>
                </a:cubicBezTo>
                <a:cubicBezTo>
                  <a:pt x="155903" y="1138723"/>
                  <a:pt x="63215" y="1178023"/>
                  <a:pt x="269451" y="1136284"/>
                </a:cubicBezTo>
                <a:cubicBezTo>
                  <a:pt x="356328" y="1118701"/>
                  <a:pt x="459575" y="1133081"/>
                  <a:pt x="528849" y="1077785"/>
                </a:cubicBezTo>
                <a:cubicBezTo>
                  <a:pt x="569939" y="1044987"/>
                  <a:pt x="424938" y="1061690"/>
                  <a:pt x="372982" y="1053642"/>
                </a:cubicBezTo>
                <a:cubicBezTo>
                  <a:pt x="357344" y="1034884"/>
                  <a:pt x="318899" y="1020713"/>
                  <a:pt x="326068" y="997368"/>
                </a:cubicBezTo>
                <a:cubicBezTo>
                  <a:pt x="342802" y="942881"/>
                  <a:pt x="449934" y="1007985"/>
                  <a:pt x="363223" y="962725"/>
                </a:cubicBezTo>
                <a:cubicBezTo>
                  <a:pt x="419022" y="943110"/>
                  <a:pt x="586922" y="921999"/>
                  <a:pt x="530619" y="903883"/>
                </a:cubicBezTo>
                <a:cubicBezTo>
                  <a:pt x="279824" y="823188"/>
                  <a:pt x="-185511" y="913084"/>
                  <a:pt x="268311" y="840074"/>
                </a:cubicBezTo>
                <a:cubicBezTo>
                  <a:pt x="253396" y="828050"/>
                  <a:pt x="228715" y="822456"/>
                  <a:pt x="223566" y="804003"/>
                </a:cubicBezTo>
                <a:cubicBezTo>
                  <a:pt x="220285" y="792241"/>
                  <a:pt x="240482" y="785362"/>
                  <a:pt x="251703" y="780546"/>
                </a:cubicBezTo>
                <a:cubicBezTo>
                  <a:pt x="283441" y="766924"/>
                  <a:pt x="317603" y="759848"/>
                  <a:pt x="350554" y="749499"/>
                </a:cubicBezTo>
                <a:cubicBezTo>
                  <a:pt x="295231" y="741812"/>
                  <a:pt x="237755" y="743548"/>
                  <a:pt x="184585" y="726440"/>
                </a:cubicBezTo>
                <a:cubicBezTo>
                  <a:pt x="170168" y="721802"/>
                  <a:pt x="146547" y="695073"/>
                  <a:pt x="160044" y="688201"/>
                </a:cubicBezTo>
                <a:cubicBezTo>
                  <a:pt x="230501" y="652331"/>
                  <a:pt x="312050" y="644636"/>
                  <a:pt x="388052" y="622854"/>
                </a:cubicBezTo>
                <a:cubicBezTo>
                  <a:pt x="356846" y="621035"/>
                  <a:pt x="187013" y="615834"/>
                  <a:pt x="199711" y="581760"/>
                </a:cubicBezTo>
                <a:lnTo>
                  <a:pt x="221428" y="560899"/>
                </a:lnTo>
                <a:lnTo>
                  <a:pt x="350156" y="555393"/>
                </a:lnTo>
                <a:cubicBezTo>
                  <a:pt x="312545" y="561985"/>
                  <a:pt x="256725" y="546685"/>
                  <a:pt x="223666" y="558749"/>
                </a:cubicBezTo>
                <a:lnTo>
                  <a:pt x="221428" y="560899"/>
                </a:lnTo>
                <a:lnTo>
                  <a:pt x="206550" y="561535"/>
                </a:lnTo>
                <a:cubicBezTo>
                  <a:pt x="156175" y="561880"/>
                  <a:pt x="105805" y="558503"/>
                  <a:pt x="62963" y="545346"/>
                </a:cubicBezTo>
                <a:cubicBezTo>
                  <a:pt x="52725" y="542202"/>
                  <a:pt x="54061" y="525865"/>
                  <a:pt x="49609" y="516125"/>
                </a:cubicBezTo>
                <a:lnTo>
                  <a:pt x="202565" y="417959"/>
                </a:lnTo>
                <a:cubicBezTo>
                  <a:pt x="229605" y="400607"/>
                  <a:pt x="293659" y="409840"/>
                  <a:pt x="290230" y="377895"/>
                </a:cubicBezTo>
                <a:cubicBezTo>
                  <a:pt x="286957" y="347402"/>
                  <a:pt x="227285" y="387358"/>
                  <a:pt x="198228" y="377552"/>
                </a:cubicBezTo>
                <a:cubicBezTo>
                  <a:pt x="177681" y="370618"/>
                  <a:pt x="167675" y="346770"/>
                  <a:pt x="152398" y="331379"/>
                </a:cubicBezTo>
                <a:cubicBezTo>
                  <a:pt x="174886" y="318747"/>
                  <a:pt x="216310" y="319030"/>
                  <a:pt x="219859" y="293483"/>
                </a:cubicBezTo>
                <a:cubicBezTo>
                  <a:pt x="222694" y="273079"/>
                  <a:pt x="139427" y="298449"/>
                  <a:pt x="158163" y="289887"/>
                </a:cubicBezTo>
                <a:cubicBezTo>
                  <a:pt x="195254" y="272936"/>
                  <a:pt x="238256" y="274478"/>
                  <a:pt x="278302" y="266773"/>
                </a:cubicBezTo>
                <a:cubicBezTo>
                  <a:pt x="523076" y="189894"/>
                  <a:pt x="435808" y="238189"/>
                  <a:pt x="323391" y="210841"/>
                </a:cubicBezTo>
                <a:cubicBezTo>
                  <a:pt x="268920" y="197591"/>
                  <a:pt x="217311" y="174543"/>
                  <a:pt x="164271" y="156393"/>
                </a:cubicBezTo>
                <a:cubicBezTo>
                  <a:pt x="204317" y="148688"/>
                  <a:pt x="244591" y="142082"/>
                  <a:pt x="284410" y="133279"/>
                </a:cubicBezTo>
                <a:cubicBezTo>
                  <a:pt x="304524" y="128832"/>
                  <a:pt x="336743" y="135974"/>
                  <a:pt x="343937" y="116671"/>
                </a:cubicBezTo>
                <a:cubicBezTo>
                  <a:pt x="349968" y="100489"/>
                  <a:pt x="309541" y="113551"/>
                  <a:pt x="292343" y="111990"/>
                </a:cubicBezTo>
                <a:cubicBezTo>
                  <a:pt x="187195" y="44918"/>
                  <a:pt x="293569" y="101443"/>
                  <a:pt x="144410" y="66559"/>
                </a:cubicBezTo>
                <a:cubicBezTo>
                  <a:pt x="104563" y="57241"/>
                  <a:pt x="66714" y="40837"/>
                  <a:pt x="27866" y="27977"/>
                </a:cubicBezTo>
                <a:cubicBezTo>
                  <a:pt x="61178" y="20995"/>
                  <a:pt x="94672" y="14834"/>
                  <a:pt x="127802" y="7032"/>
                </a:cubicBezTo>
                <a:cubicBezTo>
                  <a:pt x="137827" y="4671"/>
                  <a:pt x="148375" y="3300"/>
                  <a:pt x="158584" y="1130"/>
                </a:cubicBezTo>
                <a:close/>
              </a:path>
            </a:pathLst>
          </a:custGeom>
          <a:solidFill>
            <a:srgbClr val="FFFF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AEBD968-B391-A868-5EB0-065AD494D0A6}"/>
              </a:ext>
            </a:extLst>
          </p:cNvPr>
          <p:cNvSpPr/>
          <p:nvPr/>
        </p:nvSpPr>
        <p:spPr>
          <a:xfrm rot="19381964">
            <a:off x="3082287" y="1514966"/>
            <a:ext cx="444034" cy="97054"/>
          </a:xfrm>
          <a:custGeom>
            <a:avLst/>
            <a:gdLst>
              <a:gd name="connsiteX0" fmla="*/ 4977524 w 5181536"/>
              <a:gd name="connsiteY0" fmla="*/ 2204561 h 2204720"/>
              <a:gd name="connsiteX1" fmla="*/ 4978963 w 5181536"/>
              <a:gd name="connsiteY1" fmla="*/ 2204720 h 2204720"/>
              <a:gd name="connsiteX2" fmla="*/ 4975925 w 5181536"/>
              <a:gd name="connsiteY2" fmla="*/ 2204720 h 2204720"/>
              <a:gd name="connsiteX3" fmla="*/ 161616 w 5181536"/>
              <a:gd name="connsiteY3" fmla="*/ 0 h 2204720"/>
              <a:gd name="connsiteX4" fmla="*/ 4796392 w 5181536"/>
              <a:gd name="connsiteY4" fmla="*/ 0 h 2204720"/>
              <a:gd name="connsiteX5" fmla="*/ 4812137 w 5181536"/>
              <a:gd name="connsiteY5" fmla="*/ 1593 h 2204720"/>
              <a:gd name="connsiteX6" fmla="*/ 4894426 w 5181536"/>
              <a:gd name="connsiteY6" fmla="*/ 14642 h 2204720"/>
              <a:gd name="connsiteX7" fmla="*/ 4978690 w 5181536"/>
              <a:gd name="connsiteY7" fmla="*/ 35503 h 2204720"/>
              <a:gd name="connsiteX8" fmla="*/ 5012495 w 5181536"/>
              <a:gd name="connsiteY8" fmla="*/ 62247 h 2204720"/>
              <a:gd name="connsiteX9" fmla="*/ 4916286 w 5181536"/>
              <a:gd name="connsiteY9" fmla="*/ 114382 h 2204720"/>
              <a:gd name="connsiteX10" fmla="*/ 4830169 w 5181536"/>
              <a:gd name="connsiteY10" fmla="*/ 165340 h 2204720"/>
              <a:gd name="connsiteX11" fmla="*/ 4871713 w 5181536"/>
              <a:gd name="connsiteY11" fmla="*/ 170724 h 2204720"/>
              <a:gd name="connsiteX12" fmla="*/ 4935793 w 5181536"/>
              <a:gd name="connsiteY12" fmla="*/ 193938 h 2204720"/>
              <a:gd name="connsiteX13" fmla="*/ 4749937 w 5181536"/>
              <a:gd name="connsiteY13" fmla="*/ 266756 h 2204720"/>
              <a:gd name="connsiteX14" fmla="*/ 4935616 w 5181536"/>
              <a:gd name="connsiteY14" fmla="*/ 367849 h 2204720"/>
              <a:gd name="connsiteX15" fmla="*/ 4898780 w 5181536"/>
              <a:gd name="connsiteY15" fmla="*/ 402831 h 2204720"/>
              <a:gd name="connsiteX16" fmla="*/ 4974129 w 5181536"/>
              <a:gd name="connsiteY16" fmla="*/ 434960 h 2204720"/>
              <a:gd name="connsiteX17" fmla="*/ 4907018 w 5181536"/>
              <a:gd name="connsiteY17" fmla="*/ 473472 h 2204720"/>
              <a:gd name="connsiteX18" fmla="*/ 4771620 w 5181536"/>
              <a:gd name="connsiteY18" fmla="*/ 540406 h 2204720"/>
              <a:gd name="connsiteX19" fmla="*/ 4879597 w 5181536"/>
              <a:gd name="connsiteY19" fmla="*/ 589188 h 2204720"/>
              <a:gd name="connsiteX20" fmla="*/ 4855207 w 5181536"/>
              <a:gd name="connsiteY20" fmla="*/ 643176 h 2204720"/>
              <a:gd name="connsiteX21" fmla="*/ 4928202 w 5181536"/>
              <a:gd name="connsiteY21" fmla="*/ 655121 h 2204720"/>
              <a:gd name="connsiteX22" fmla="*/ 4981014 w 5181536"/>
              <a:gd name="connsiteY22" fmla="*/ 669420 h 2204720"/>
              <a:gd name="connsiteX23" fmla="*/ 4951916 w 5181536"/>
              <a:gd name="connsiteY23" fmla="*/ 683042 h 2204720"/>
              <a:gd name="connsiteX24" fmla="*/ 4843262 w 5181536"/>
              <a:gd name="connsiteY24" fmla="*/ 716171 h 2204720"/>
              <a:gd name="connsiteX25" fmla="*/ 4925171 w 5181536"/>
              <a:gd name="connsiteY25" fmla="*/ 716848 h 2204720"/>
              <a:gd name="connsiteX26" fmla="*/ 5009435 w 5181536"/>
              <a:gd name="connsiteY26" fmla="*/ 737708 h 2204720"/>
              <a:gd name="connsiteX27" fmla="*/ 4900781 w 5181536"/>
              <a:gd name="connsiteY27" fmla="*/ 770837 h 2204720"/>
              <a:gd name="connsiteX28" fmla="*/ 4871683 w 5181536"/>
              <a:gd name="connsiteY28" fmla="*/ 784459 h 2204720"/>
              <a:gd name="connsiteX29" fmla="*/ 4904311 w 5181536"/>
              <a:gd name="connsiteY29" fmla="*/ 801111 h 2204720"/>
              <a:gd name="connsiteX30" fmla="*/ 5009935 w 5181536"/>
              <a:gd name="connsiteY30" fmla="*/ 829709 h 2204720"/>
              <a:gd name="connsiteX31" fmla="*/ 4950562 w 5181536"/>
              <a:gd name="connsiteY31" fmla="*/ 846862 h 2204720"/>
              <a:gd name="connsiteX32" fmla="*/ 4872183 w 5181536"/>
              <a:gd name="connsiteY32" fmla="*/ 876460 h 2204720"/>
              <a:gd name="connsiteX33" fmla="*/ 4978983 w 5181536"/>
              <a:gd name="connsiteY33" fmla="*/ 915150 h 2204720"/>
              <a:gd name="connsiteX34" fmla="*/ 5010435 w 5181536"/>
              <a:gd name="connsiteY34" fmla="*/ 921711 h 2204720"/>
              <a:gd name="connsiteX35" fmla="*/ 5083430 w 5181536"/>
              <a:gd name="connsiteY35" fmla="*/ 933656 h 2204720"/>
              <a:gd name="connsiteX36" fmla="*/ 5175432 w 5181536"/>
              <a:gd name="connsiteY36" fmla="*/ 933156 h 2204720"/>
              <a:gd name="connsiteX37" fmla="*/ 4986045 w 5181536"/>
              <a:gd name="connsiteY37" fmla="*/ 975699 h 2204720"/>
              <a:gd name="connsiteX38" fmla="*/ 5096376 w 5181536"/>
              <a:gd name="connsiteY38" fmla="*/ 1044663 h 2204720"/>
              <a:gd name="connsiteX39" fmla="*/ 5079723 w 5181536"/>
              <a:gd name="connsiteY39" fmla="*/ 1077292 h 2204720"/>
              <a:gd name="connsiteX40" fmla="*/ 5113528 w 5181536"/>
              <a:gd name="connsiteY40" fmla="*/ 1104036 h 2204720"/>
              <a:gd name="connsiteX41" fmla="*/ 4914050 w 5181536"/>
              <a:gd name="connsiteY41" fmla="*/ 1147757 h 2204720"/>
              <a:gd name="connsiteX42" fmla="*/ 4655199 w 5181536"/>
              <a:gd name="connsiteY42" fmla="*/ 1208630 h 2204720"/>
              <a:gd name="connsiteX43" fmla="*/ 4811280 w 5181536"/>
              <a:gd name="connsiteY43" fmla="*/ 1231343 h 2204720"/>
              <a:gd name="connsiteX44" fmla="*/ 4858708 w 5181536"/>
              <a:gd name="connsiteY44" fmla="*/ 1287186 h 2204720"/>
              <a:gd name="connsiteX45" fmla="*/ 4821872 w 5181536"/>
              <a:gd name="connsiteY45" fmla="*/ 1322168 h 2204720"/>
              <a:gd name="connsiteX46" fmla="*/ 4655022 w 5181536"/>
              <a:gd name="connsiteY46" fmla="*/ 1382541 h 2204720"/>
              <a:gd name="connsiteX47" fmla="*/ 4917904 w 5181536"/>
              <a:gd name="connsiteY47" fmla="*/ 1443944 h 2204720"/>
              <a:gd name="connsiteX48" fmla="*/ 4962978 w 5181536"/>
              <a:gd name="connsiteY48" fmla="*/ 1479603 h 2204720"/>
              <a:gd name="connsiteX49" fmla="*/ 4935057 w 5181536"/>
              <a:gd name="connsiteY49" fmla="*/ 1503317 h 2204720"/>
              <a:gd name="connsiteX50" fmla="*/ 4836494 w 5181536"/>
              <a:gd name="connsiteY50" fmla="*/ 1535269 h 2204720"/>
              <a:gd name="connsiteX51" fmla="*/ 5002668 w 5181536"/>
              <a:gd name="connsiteY51" fmla="*/ 1556805 h 2204720"/>
              <a:gd name="connsiteX52" fmla="*/ 5027558 w 5181536"/>
              <a:gd name="connsiteY52" fmla="*/ 1594818 h 2204720"/>
              <a:gd name="connsiteX53" fmla="*/ 4800159 w 5181536"/>
              <a:gd name="connsiteY53" fmla="*/ 1662252 h 2204720"/>
              <a:gd name="connsiteX54" fmla="*/ 4988869 w 5181536"/>
              <a:gd name="connsiteY54" fmla="*/ 1701618 h 2204720"/>
              <a:gd name="connsiteX55" fmla="*/ 4967343 w 5181536"/>
              <a:gd name="connsiteY55" fmla="*/ 1722678 h 2204720"/>
              <a:gd name="connsiteX56" fmla="*/ 4872444 w 5181536"/>
              <a:gd name="connsiteY56" fmla="*/ 1727608 h 2204720"/>
              <a:gd name="connsiteX57" fmla="*/ 4869638 w 5181536"/>
              <a:gd name="connsiteY57" fmla="*/ 1727470 h 2204720"/>
              <a:gd name="connsiteX58" fmla="*/ 4838671 w 5181536"/>
              <a:gd name="connsiteY58" fmla="*/ 1729363 h 2204720"/>
              <a:gd name="connsiteX59" fmla="*/ 4872444 w 5181536"/>
              <a:gd name="connsiteY59" fmla="*/ 1727608 h 2204720"/>
              <a:gd name="connsiteX60" fmla="*/ 4903624 w 5181536"/>
              <a:gd name="connsiteY60" fmla="*/ 1729142 h 2204720"/>
              <a:gd name="connsiteX61" fmla="*/ 4965125 w 5181536"/>
              <a:gd name="connsiteY61" fmla="*/ 1724848 h 2204720"/>
              <a:gd name="connsiteX62" fmla="*/ 4967343 w 5181536"/>
              <a:gd name="connsiteY62" fmla="*/ 1722678 h 2204720"/>
              <a:gd name="connsiteX63" fmla="*/ 4982215 w 5181536"/>
              <a:gd name="connsiteY63" fmla="*/ 1721905 h 2204720"/>
              <a:gd name="connsiteX64" fmla="*/ 5125944 w 5181536"/>
              <a:gd name="connsiteY64" fmla="*/ 1736777 h 2204720"/>
              <a:gd name="connsiteX65" fmla="*/ 5139566 w 5181536"/>
              <a:gd name="connsiteY65" fmla="*/ 1765875 h 2204720"/>
              <a:gd name="connsiteX66" fmla="*/ 4987515 w 5181536"/>
              <a:gd name="connsiteY66" fmla="*/ 1865438 h 2204720"/>
              <a:gd name="connsiteX67" fmla="*/ 4900221 w 5181536"/>
              <a:gd name="connsiteY67" fmla="*/ 1906304 h 2204720"/>
              <a:gd name="connsiteX68" fmla="*/ 4992223 w 5181536"/>
              <a:gd name="connsiteY68" fmla="*/ 1905804 h 2204720"/>
              <a:gd name="connsiteX69" fmla="*/ 5038473 w 5181536"/>
              <a:gd name="connsiteY69" fmla="*/ 1951555 h 2204720"/>
              <a:gd name="connsiteX70" fmla="*/ 4971363 w 5181536"/>
              <a:gd name="connsiteY70" fmla="*/ 1990068 h 2204720"/>
              <a:gd name="connsiteX71" fmla="*/ 5033089 w 5181536"/>
              <a:gd name="connsiteY71" fmla="*/ 1993098 h 2204720"/>
              <a:gd name="connsiteX72" fmla="*/ 4913167 w 5181536"/>
              <a:gd name="connsiteY72" fmla="*/ 2017312 h 2204720"/>
              <a:gd name="connsiteX73" fmla="*/ 4868593 w 5181536"/>
              <a:gd name="connsiteY73" fmla="*/ 2073655 h 2204720"/>
              <a:gd name="connsiteX74" fmla="*/ 5028205 w 5181536"/>
              <a:gd name="connsiteY74" fmla="*/ 2126643 h 2204720"/>
              <a:gd name="connsiteX75" fmla="*/ 4908283 w 5181536"/>
              <a:gd name="connsiteY75" fmla="*/ 2150857 h 2204720"/>
              <a:gd name="connsiteX76" fmla="*/ 4848910 w 5181536"/>
              <a:gd name="connsiteY76" fmla="*/ 2168010 h 2204720"/>
              <a:gd name="connsiteX77" fmla="*/ 4900545 w 5181536"/>
              <a:gd name="connsiteY77" fmla="*/ 2172217 h 2204720"/>
              <a:gd name="connsiteX78" fmla="*/ 4947321 w 5181536"/>
              <a:gd name="connsiteY78" fmla="*/ 2202279 h 2204720"/>
              <a:gd name="connsiteX79" fmla="*/ 4953722 w 5181536"/>
              <a:gd name="connsiteY79" fmla="*/ 2204720 h 2204720"/>
              <a:gd name="connsiteX80" fmla="*/ 179742 w 5181536"/>
              <a:gd name="connsiteY80" fmla="*/ 2204720 h 2204720"/>
              <a:gd name="connsiteX81" fmla="*/ 181339 w 5181536"/>
              <a:gd name="connsiteY81" fmla="*/ 2203342 h 2204720"/>
              <a:gd name="connsiteX82" fmla="*/ 257745 w 5181536"/>
              <a:gd name="connsiteY82" fmla="*/ 2169595 h 2204720"/>
              <a:gd name="connsiteX83" fmla="*/ 344325 w 5181536"/>
              <a:gd name="connsiteY83" fmla="*/ 2119428 h 2204720"/>
              <a:gd name="connsiteX84" fmla="*/ 302833 w 5181536"/>
              <a:gd name="connsiteY84" fmla="*/ 2113663 h 2204720"/>
              <a:gd name="connsiteX85" fmla="*/ 238968 w 5181536"/>
              <a:gd name="connsiteY85" fmla="*/ 2089864 h 2204720"/>
              <a:gd name="connsiteX86" fmla="*/ 425484 w 5181536"/>
              <a:gd name="connsiteY86" fmla="*/ 2018751 h 2204720"/>
              <a:gd name="connsiteX87" fmla="*/ 240738 w 5181536"/>
              <a:gd name="connsiteY87" fmla="*/ 1915961 h 2204720"/>
              <a:gd name="connsiteX88" fmla="*/ 277893 w 5181536"/>
              <a:gd name="connsiteY88" fmla="*/ 1881318 h 2204720"/>
              <a:gd name="connsiteX89" fmla="*/ 202842 w 5181536"/>
              <a:gd name="connsiteY89" fmla="*/ 1848501 h 2204720"/>
              <a:gd name="connsiteX90" fmla="*/ 270303 w 5181536"/>
              <a:gd name="connsiteY90" fmla="*/ 1810604 h 2204720"/>
              <a:gd name="connsiteX91" fmla="*/ 406309 w 5181536"/>
              <a:gd name="connsiteY91" fmla="*/ 1744914 h 2204720"/>
              <a:gd name="connsiteX92" fmla="*/ 298783 w 5181536"/>
              <a:gd name="connsiteY92" fmla="*/ 1695145 h 2204720"/>
              <a:gd name="connsiteX93" fmla="*/ 323667 w 5181536"/>
              <a:gd name="connsiteY93" fmla="*/ 1641382 h 2204720"/>
              <a:gd name="connsiteX94" fmla="*/ 250785 w 5181536"/>
              <a:gd name="connsiteY94" fmla="*/ 1628769 h 2204720"/>
              <a:gd name="connsiteX95" fmla="*/ 198106 w 5181536"/>
              <a:gd name="connsiteY95" fmla="*/ 1613987 h 2204720"/>
              <a:gd name="connsiteX96" fmla="*/ 227328 w 5181536"/>
              <a:gd name="connsiteY96" fmla="*/ 1600632 h 2204720"/>
              <a:gd name="connsiteX97" fmla="*/ 336281 w 5181536"/>
              <a:gd name="connsiteY97" fmla="*/ 1568500 h 2204720"/>
              <a:gd name="connsiteX98" fmla="*/ 254381 w 5181536"/>
              <a:gd name="connsiteY98" fmla="*/ 1567073 h 2204720"/>
              <a:gd name="connsiteX99" fmla="*/ 170312 w 5181536"/>
              <a:gd name="connsiteY99" fmla="*/ 1545441 h 2204720"/>
              <a:gd name="connsiteX100" fmla="*/ 279265 w 5181536"/>
              <a:gd name="connsiteY100" fmla="*/ 1513310 h 2204720"/>
              <a:gd name="connsiteX101" fmla="*/ 308487 w 5181536"/>
              <a:gd name="connsiteY101" fmla="*/ 1499955 h 2204720"/>
              <a:gd name="connsiteX102" fmla="*/ 276012 w 5181536"/>
              <a:gd name="connsiteY102" fmla="*/ 1483004 h 2204720"/>
              <a:gd name="connsiteX103" fmla="*/ 170655 w 5181536"/>
              <a:gd name="connsiteY103" fmla="*/ 1453439 h 2204720"/>
              <a:gd name="connsiteX104" fmla="*/ 230183 w 5181536"/>
              <a:gd name="connsiteY104" fmla="*/ 1436831 h 2204720"/>
              <a:gd name="connsiteX105" fmla="*/ 308830 w 5181536"/>
              <a:gd name="connsiteY105" fmla="*/ 1407953 h 2204720"/>
              <a:gd name="connsiteX106" fmla="*/ 202388 w 5181536"/>
              <a:gd name="connsiteY106" fmla="*/ 1368286 h 2204720"/>
              <a:gd name="connsiteX107" fmla="*/ 170998 w 5181536"/>
              <a:gd name="connsiteY107" fmla="*/ 1361437 h 2204720"/>
              <a:gd name="connsiteX108" fmla="*/ 98116 w 5181536"/>
              <a:gd name="connsiteY108" fmla="*/ 1348824 h 2204720"/>
              <a:gd name="connsiteX109" fmla="*/ 6114 w 5181536"/>
              <a:gd name="connsiteY109" fmla="*/ 1348481 h 2204720"/>
              <a:gd name="connsiteX110" fmla="*/ 195882 w 5181536"/>
              <a:gd name="connsiteY110" fmla="*/ 1307674 h 2204720"/>
              <a:gd name="connsiteX111" fmla="*/ 86188 w 5181536"/>
              <a:gd name="connsiteY111" fmla="*/ 1237702 h 2204720"/>
              <a:gd name="connsiteX112" fmla="*/ 103139 w 5181536"/>
              <a:gd name="connsiteY112" fmla="*/ 1205227 h 2204720"/>
              <a:gd name="connsiteX113" fmla="*/ 69580 w 5181536"/>
              <a:gd name="connsiteY113" fmla="*/ 1178174 h 2204720"/>
              <a:gd name="connsiteX114" fmla="*/ 269451 w 5181536"/>
              <a:gd name="connsiteY114" fmla="*/ 1136284 h 2204720"/>
              <a:gd name="connsiteX115" fmla="*/ 528849 w 5181536"/>
              <a:gd name="connsiteY115" fmla="*/ 1077785 h 2204720"/>
              <a:gd name="connsiteX116" fmla="*/ 372982 w 5181536"/>
              <a:gd name="connsiteY116" fmla="*/ 1053642 h 2204720"/>
              <a:gd name="connsiteX117" fmla="*/ 326068 w 5181536"/>
              <a:gd name="connsiteY117" fmla="*/ 997368 h 2204720"/>
              <a:gd name="connsiteX118" fmla="*/ 363223 w 5181536"/>
              <a:gd name="connsiteY118" fmla="*/ 962725 h 2204720"/>
              <a:gd name="connsiteX119" fmla="*/ 530619 w 5181536"/>
              <a:gd name="connsiteY119" fmla="*/ 903883 h 2204720"/>
              <a:gd name="connsiteX120" fmla="*/ 268311 w 5181536"/>
              <a:gd name="connsiteY120" fmla="*/ 840074 h 2204720"/>
              <a:gd name="connsiteX121" fmla="*/ 223566 w 5181536"/>
              <a:gd name="connsiteY121" fmla="*/ 804003 h 2204720"/>
              <a:gd name="connsiteX122" fmla="*/ 251703 w 5181536"/>
              <a:gd name="connsiteY122" fmla="*/ 780546 h 2204720"/>
              <a:gd name="connsiteX123" fmla="*/ 350554 w 5181536"/>
              <a:gd name="connsiteY123" fmla="*/ 749499 h 2204720"/>
              <a:gd name="connsiteX124" fmla="*/ 184585 w 5181536"/>
              <a:gd name="connsiteY124" fmla="*/ 726440 h 2204720"/>
              <a:gd name="connsiteX125" fmla="*/ 160044 w 5181536"/>
              <a:gd name="connsiteY125" fmla="*/ 688201 h 2204720"/>
              <a:gd name="connsiteX126" fmla="*/ 388052 w 5181536"/>
              <a:gd name="connsiteY126" fmla="*/ 622854 h 2204720"/>
              <a:gd name="connsiteX127" fmla="*/ 199711 w 5181536"/>
              <a:gd name="connsiteY127" fmla="*/ 581760 h 2204720"/>
              <a:gd name="connsiteX128" fmla="*/ 221428 w 5181536"/>
              <a:gd name="connsiteY128" fmla="*/ 560899 h 2204720"/>
              <a:gd name="connsiteX129" fmla="*/ 350156 w 5181536"/>
              <a:gd name="connsiteY129" fmla="*/ 555393 h 2204720"/>
              <a:gd name="connsiteX130" fmla="*/ 223666 w 5181536"/>
              <a:gd name="connsiteY130" fmla="*/ 558749 h 2204720"/>
              <a:gd name="connsiteX131" fmla="*/ 221428 w 5181536"/>
              <a:gd name="connsiteY131" fmla="*/ 560899 h 2204720"/>
              <a:gd name="connsiteX132" fmla="*/ 206550 w 5181536"/>
              <a:gd name="connsiteY132" fmla="*/ 561535 h 2204720"/>
              <a:gd name="connsiteX133" fmla="*/ 62963 w 5181536"/>
              <a:gd name="connsiteY133" fmla="*/ 545346 h 2204720"/>
              <a:gd name="connsiteX134" fmla="*/ 49609 w 5181536"/>
              <a:gd name="connsiteY134" fmla="*/ 516125 h 2204720"/>
              <a:gd name="connsiteX135" fmla="*/ 202565 w 5181536"/>
              <a:gd name="connsiteY135" fmla="*/ 417959 h 2204720"/>
              <a:gd name="connsiteX136" fmla="*/ 290230 w 5181536"/>
              <a:gd name="connsiteY136" fmla="*/ 377895 h 2204720"/>
              <a:gd name="connsiteX137" fmla="*/ 198228 w 5181536"/>
              <a:gd name="connsiteY137" fmla="*/ 377552 h 2204720"/>
              <a:gd name="connsiteX138" fmla="*/ 152398 w 5181536"/>
              <a:gd name="connsiteY138" fmla="*/ 331379 h 2204720"/>
              <a:gd name="connsiteX139" fmla="*/ 219859 w 5181536"/>
              <a:gd name="connsiteY139" fmla="*/ 293483 h 2204720"/>
              <a:gd name="connsiteX140" fmla="*/ 158163 w 5181536"/>
              <a:gd name="connsiteY140" fmla="*/ 289887 h 2204720"/>
              <a:gd name="connsiteX141" fmla="*/ 278302 w 5181536"/>
              <a:gd name="connsiteY141" fmla="*/ 266773 h 2204720"/>
              <a:gd name="connsiteX142" fmla="*/ 323391 w 5181536"/>
              <a:gd name="connsiteY142" fmla="*/ 210841 h 2204720"/>
              <a:gd name="connsiteX143" fmla="*/ 164271 w 5181536"/>
              <a:gd name="connsiteY143" fmla="*/ 156393 h 2204720"/>
              <a:gd name="connsiteX144" fmla="*/ 284410 w 5181536"/>
              <a:gd name="connsiteY144" fmla="*/ 133279 h 2204720"/>
              <a:gd name="connsiteX145" fmla="*/ 343937 w 5181536"/>
              <a:gd name="connsiteY145" fmla="*/ 116671 h 2204720"/>
              <a:gd name="connsiteX146" fmla="*/ 292343 w 5181536"/>
              <a:gd name="connsiteY146" fmla="*/ 111990 h 2204720"/>
              <a:gd name="connsiteX147" fmla="*/ 144410 w 5181536"/>
              <a:gd name="connsiteY147" fmla="*/ 66559 h 2204720"/>
              <a:gd name="connsiteX148" fmla="*/ 27866 w 5181536"/>
              <a:gd name="connsiteY148" fmla="*/ 27977 h 2204720"/>
              <a:gd name="connsiteX149" fmla="*/ 127802 w 5181536"/>
              <a:gd name="connsiteY149" fmla="*/ 7032 h 2204720"/>
              <a:gd name="connsiteX150" fmla="*/ 158584 w 5181536"/>
              <a:gd name="connsiteY150" fmla="*/ 1130 h 22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181536" h="2204720">
                <a:moveTo>
                  <a:pt x="4977524" y="2204561"/>
                </a:moveTo>
                <a:lnTo>
                  <a:pt x="4978963" y="2204720"/>
                </a:lnTo>
                <a:lnTo>
                  <a:pt x="4975925" y="2204720"/>
                </a:lnTo>
                <a:close/>
                <a:moveTo>
                  <a:pt x="161616" y="0"/>
                </a:moveTo>
                <a:lnTo>
                  <a:pt x="4796392" y="0"/>
                </a:lnTo>
                <a:lnTo>
                  <a:pt x="4812137" y="1593"/>
                </a:lnTo>
                <a:cubicBezTo>
                  <a:pt x="4838505" y="4628"/>
                  <a:pt x="4864607" y="8422"/>
                  <a:pt x="4894426" y="14642"/>
                </a:cubicBezTo>
                <a:cubicBezTo>
                  <a:pt x="4922752" y="20551"/>
                  <a:pt x="4950602" y="28549"/>
                  <a:pt x="4978690" y="35503"/>
                </a:cubicBezTo>
                <a:lnTo>
                  <a:pt x="5012495" y="62247"/>
                </a:lnTo>
                <a:cubicBezTo>
                  <a:pt x="4989864" y="90853"/>
                  <a:pt x="4948038" y="96428"/>
                  <a:pt x="4916286" y="114382"/>
                </a:cubicBezTo>
                <a:cubicBezTo>
                  <a:pt x="4887252" y="130799"/>
                  <a:pt x="4858875" y="148354"/>
                  <a:pt x="4830169" y="165340"/>
                </a:cubicBezTo>
                <a:cubicBezTo>
                  <a:pt x="4844018" y="167135"/>
                  <a:pt x="4858234" y="167075"/>
                  <a:pt x="4871713" y="170724"/>
                </a:cubicBezTo>
                <a:cubicBezTo>
                  <a:pt x="4893642" y="176661"/>
                  <a:pt x="4957404" y="186932"/>
                  <a:pt x="4935793" y="193938"/>
                </a:cubicBezTo>
                <a:cubicBezTo>
                  <a:pt x="4675831" y="278212"/>
                  <a:pt x="4379467" y="266380"/>
                  <a:pt x="4749937" y="266756"/>
                </a:cubicBezTo>
                <a:cubicBezTo>
                  <a:pt x="4811830" y="300454"/>
                  <a:pt x="4883604" y="320298"/>
                  <a:pt x="4935616" y="367849"/>
                </a:cubicBezTo>
                <a:cubicBezTo>
                  <a:pt x="4948114" y="379274"/>
                  <a:pt x="4890353" y="388144"/>
                  <a:pt x="4898780" y="402831"/>
                </a:cubicBezTo>
                <a:cubicBezTo>
                  <a:pt x="4912371" y="426513"/>
                  <a:pt x="4949013" y="424250"/>
                  <a:pt x="4974129" y="434960"/>
                </a:cubicBezTo>
                <a:cubicBezTo>
                  <a:pt x="4951759" y="447797"/>
                  <a:pt x="4929895" y="461560"/>
                  <a:pt x="4907018" y="473472"/>
                </a:cubicBezTo>
                <a:cubicBezTo>
                  <a:pt x="4862363" y="496724"/>
                  <a:pt x="4800484" y="499156"/>
                  <a:pt x="4771620" y="540406"/>
                </a:cubicBezTo>
                <a:cubicBezTo>
                  <a:pt x="4765109" y="549711"/>
                  <a:pt x="4866791" y="584548"/>
                  <a:pt x="4879597" y="589188"/>
                </a:cubicBezTo>
                <a:cubicBezTo>
                  <a:pt x="4871467" y="607183"/>
                  <a:pt x="4843490" y="627280"/>
                  <a:pt x="4855207" y="643176"/>
                </a:cubicBezTo>
                <a:cubicBezTo>
                  <a:pt x="4869836" y="663022"/>
                  <a:pt x="4904066" y="650086"/>
                  <a:pt x="4928202" y="655121"/>
                </a:cubicBezTo>
                <a:cubicBezTo>
                  <a:pt x="4946055" y="658845"/>
                  <a:pt x="4963410" y="664654"/>
                  <a:pt x="4981014" y="669420"/>
                </a:cubicBezTo>
                <a:cubicBezTo>
                  <a:pt x="4971314" y="673961"/>
                  <a:pt x="4962057" y="679601"/>
                  <a:pt x="4951916" y="683042"/>
                </a:cubicBezTo>
                <a:cubicBezTo>
                  <a:pt x="4916060" y="695212"/>
                  <a:pt x="4866754" y="686476"/>
                  <a:pt x="4843262" y="716171"/>
                </a:cubicBezTo>
                <a:cubicBezTo>
                  <a:pt x="4826321" y="737585"/>
                  <a:pt x="4897869" y="716622"/>
                  <a:pt x="4925171" y="716848"/>
                </a:cubicBezTo>
                <a:cubicBezTo>
                  <a:pt x="4953259" y="723801"/>
                  <a:pt x="5021348" y="711338"/>
                  <a:pt x="5009435" y="737708"/>
                </a:cubicBezTo>
                <a:cubicBezTo>
                  <a:pt x="4993846" y="772214"/>
                  <a:pt x="4936637" y="758667"/>
                  <a:pt x="4900781" y="770837"/>
                </a:cubicBezTo>
                <a:cubicBezTo>
                  <a:pt x="4890639" y="774278"/>
                  <a:pt x="4881382" y="779918"/>
                  <a:pt x="4871683" y="784459"/>
                </a:cubicBezTo>
                <a:cubicBezTo>
                  <a:pt x="4882559" y="790009"/>
                  <a:pt x="4892706" y="797313"/>
                  <a:pt x="4904311" y="801111"/>
                </a:cubicBezTo>
                <a:cubicBezTo>
                  <a:pt x="4938977" y="812457"/>
                  <a:pt x="4984003" y="804057"/>
                  <a:pt x="5009935" y="829709"/>
                </a:cubicBezTo>
                <a:cubicBezTo>
                  <a:pt x="5024581" y="844196"/>
                  <a:pt x="4970070" y="840242"/>
                  <a:pt x="4950562" y="846862"/>
                </a:cubicBezTo>
                <a:cubicBezTo>
                  <a:pt x="4924117" y="855838"/>
                  <a:pt x="4898309" y="866594"/>
                  <a:pt x="4872183" y="876460"/>
                </a:cubicBezTo>
                <a:cubicBezTo>
                  <a:pt x="4872183" y="876460"/>
                  <a:pt x="4942998" y="903372"/>
                  <a:pt x="4978983" y="915150"/>
                </a:cubicBezTo>
                <a:cubicBezTo>
                  <a:pt x="4989162" y="918481"/>
                  <a:pt x="4999890" y="919842"/>
                  <a:pt x="5010435" y="921711"/>
                </a:cubicBezTo>
                <a:cubicBezTo>
                  <a:pt x="5034712" y="926012"/>
                  <a:pt x="5058834" y="931949"/>
                  <a:pt x="5083430" y="933656"/>
                </a:cubicBezTo>
                <a:cubicBezTo>
                  <a:pt x="5114024" y="935778"/>
                  <a:pt x="5205893" y="929603"/>
                  <a:pt x="5175432" y="933156"/>
                </a:cubicBezTo>
                <a:cubicBezTo>
                  <a:pt x="4866736" y="969155"/>
                  <a:pt x="4738475" y="943613"/>
                  <a:pt x="4986045" y="975699"/>
                </a:cubicBezTo>
                <a:cubicBezTo>
                  <a:pt x="5022822" y="998687"/>
                  <a:pt x="5066975" y="1012779"/>
                  <a:pt x="5096376" y="1044663"/>
                </a:cubicBezTo>
                <a:cubicBezTo>
                  <a:pt x="5104653" y="1053640"/>
                  <a:pt x="5076334" y="1065561"/>
                  <a:pt x="5079723" y="1077292"/>
                </a:cubicBezTo>
                <a:cubicBezTo>
                  <a:pt x="5083711" y="1091096"/>
                  <a:pt x="5102260" y="1095122"/>
                  <a:pt x="5113528" y="1104036"/>
                </a:cubicBezTo>
                <a:cubicBezTo>
                  <a:pt x="5027571" y="1144277"/>
                  <a:pt x="5119895" y="1104129"/>
                  <a:pt x="4914050" y="1147757"/>
                </a:cubicBezTo>
                <a:cubicBezTo>
                  <a:pt x="4827338" y="1166134"/>
                  <a:pt x="4723963" y="1152701"/>
                  <a:pt x="4655199" y="1208630"/>
                </a:cubicBezTo>
                <a:cubicBezTo>
                  <a:pt x="4614411" y="1241804"/>
                  <a:pt x="4759253" y="1223772"/>
                  <a:pt x="4811280" y="1231343"/>
                </a:cubicBezTo>
                <a:cubicBezTo>
                  <a:pt x="4827090" y="1249957"/>
                  <a:pt x="4865663" y="1263775"/>
                  <a:pt x="4858708" y="1287186"/>
                </a:cubicBezTo>
                <a:cubicBezTo>
                  <a:pt x="4842474" y="1341824"/>
                  <a:pt x="4734750" y="1277704"/>
                  <a:pt x="4821872" y="1322168"/>
                </a:cubicBezTo>
                <a:cubicBezTo>
                  <a:pt x="4766256" y="1342293"/>
                  <a:pt x="4598556" y="1364942"/>
                  <a:pt x="4655022" y="1382541"/>
                </a:cubicBezTo>
                <a:cubicBezTo>
                  <a:pt x="4906547" y="1460935"/>
                  <a:pt x="5371038" y="1366778"/>
                  <a:pt x="4917904" y="1443944"/>
                </a:cubicBezTo>
                <a:cubicBezTo>
                  <a:pt x="4932929" y="1455831"/>
                  <a:pt x="4957660" y="1461198"/>
                  <a:pt x="4962978" y="1479603"/>
                </a:cubicBezTo>
                <a:cubicBezTo>
                  <a:pt x="4966367" y="1491334"/>
                  <a:pt x="4946233" y="1498398"/>
                  <a:pt x="4935057" y="1503317"/>
                </a:cubicBezTo>
                <a:cubicBezTo>
                  <a:pt x="4903445" y="1517229"/>
                  <a:pt x="4869349" y="1524618"/>
                  <a:pt x="4836494" y="1535269"/>
                </a:cubicBezTo>
                <a:cubicBezTo>
                  <a:pt x="4891886" y="1542448"/>
                  <a:pt x="4949343" y="1540185"/>
                  <a:pt x="5002668" y="1556805"/>
                </a:cubicBezTo>
                <a:cubicBezTo>
                  <a:pt x="5017127" y="1561312"/>
                  <a:pt x="5040991" y="1587823"/>
                  <a:pt x="5027558" y="1594818"/>
                </a:cubicBezTo>
                <a:cubicBezTo>
                  <a:pt x="4957433" y="1631333"/>
                  <a:pt x="4875958" y="1639774"/>
                  <a:pt x="4800159" y="1662252"/>
                </a:cubicBezTo>
                <a:cubicBezTo>
                  <a:pt x="4831380" y="1663785"/>
                  <a:pt x="5001254" y="1667430"/>
                  <a:pt x="4988869" y="1701618"/>
                </a:cubicBezTo>
                <a:lnTo>
                  <a:pt x="4967343" y="1722678"/>
                </a:lnTo>
                <a:lnTo>
                  <a:pt x="4872444" y="1727608"/>
                </a:lnTo>
                <a:lnTo>
                  <a:pt x="4869638" y="1727470"/>
                </a:lnTo>
                <a:cubicBezTo>
                  <a:pt x="4858596" y="1727252"/>
                  <a:pt x="4848058" y="1727629"/>
                  <a:pt x="4838671" y="1729363"/>
                </a:cubicBezTo>
                <a:lnTo>
                  <a:pt x="4872444" y="1727608"/>
                </a:lnTo>
                <a:lnTo>
                  <a:pt x="4903624" y="1729142"/>
                </a:lnTo>
                <a:cubicBezTo>
                  <a:pt x="4926426" y="1730426"/>
                  <a:pt x="4948652" y="1731031"/>
                  <a:pt x="4965125" y="1724848"/>
                </a:cubicBezTo>
                <a:lnTo>
                  <a:pt x="4967343" y="1722678"/>
                </a:lnTo>
                <a:lnTo>
                  <a:pt x="4982215" y="1721905"/>
                </a:lnTo>
                <a:cubicBezTo>
                  <a:pt x="5032584" y="1721098"/>
                  <a:pt x="5082984" y="1724014"/>
                  <a:pt x="5125944" y="1736777"/>
                </a:cubicBezTo>
                <a:cubicBezTo>
                  <a:pt x="5136210" y="1739828"/>
                  <a:pt x="5135025" y="1756176"/>
                  <a:pt x="5139566" y="1765875"/>
                </a:cubicBezTo>
                <a:lnTo>
                  <a:pt x="4987515" y="1865438"/>
                </a:lnTo>
                <a:cubicBezTo>
                  <a:pt x="4960636" y="1883038"/>
                  <a:pt x="4896500" y="1874392"/>
                  <a:pt x="4900221" y="1906304"/>
                </a:cubicBezTo>
                <a:cubicBezTo>
                  <a:pt x="4903774" y="1936766"/>
                  <a:pt x="4963077" y="1896265"/>
                  <a:pt x="4992223" y="1905804"/>
                </a:cubicBezTo>
                <a:cubicBezTo>
                  <a:pt x="5012832" y="1912550"/>
                  <a:pt x="5023056" y="1936305"/>
                  <a:pt x="5038473" y="1951555"/>
                </a:cubicBezTo>
                <a:cubicBezTo>
                  <a:pt x="5016103" y="1964393"/>
                  <a:pt x="4974677" y="1964490"/>
                  <a:pt x="4971363" y="1990068"/>
                </a:cubicBezTo>
                <a:cubicBezTo>
                  <a:pt x="4968715" y="2010497"/>
                  <a:pt x="5051746" y="1984364"/>
                  <a:pt x="5033089" y="1993098"/>
                </a:cubicBezTo>
                <a:cubicBezTo>
                  <a:pt x="4996155" y="2010389"/>
                  <a:pt x="4953141" y="2009241"/>
                  <a:pt x="4913167" y="2017312"/>
                </a:cubicBezTo>
                <a:cubicBezTo>
                  <a:pt x="4669108" y="2096431"/>
                  <a:pt x="4755929" y="2047339"/>
                  <a:pt x="4868593" y="2073655"/>
                </a:cubicBezTo>
                <a:cubicBezTo>
                  <a:pt x="4923182" y="2086405"/>
                  <a:pt x="4975001" y="2108980"/>
                  <a:pt x="5028205" y="2126643"/>
                </a:cubicBezTo>
                <a:cubicBezTo>
                  <a:pt x="4988231" y="2134715"/>
                  <a:pt x="4948019" y="2141689"/>
                  <a:pt x="4908283" y="2150857"/>
                </a:cubicBezTo>
                <a:cubicBezTo>
                  <a:pt x="4888210" y="2155488"/>
                  <a:pt x="4855927" y="2148641"/>
                  <a:pt x="4848910" y="2168010"/>
                </a:cubicBezTo>
                <a:cubicBezTo>
                  <a:pt x="4843028" y="2184246"/>
                  <a:pt x="4883334" y="2170814"/>
                  <a:pt x="4900545" y="2172217"/>
                </a:cubicBezTo>
                <a:cubicBezTo>
                  <a:pt x="4926985" y="2188743"/>
                  <a:pt x="4940134" y="2197666"/>
                  <a:pt x="4947321" y="2202279"/>
                </a:cubicBezTo>
                <a:lnTo>
                  <a:pt x="4953722" y="2204720"/>
                </a:lnTo>
                <a:lnTo>
                  <a:pt x="179742" y="2204720"/>
                </a:lnTo>
                <a:lnTo>
                  <a:pt x="181339" y="2203342"/>
                </a:lnTo>
                <a:cubicBezTo>
                  <a:pt x="204270" y="2189074"/>
                  <a:pt x="233809" y="2182841"/>
                  <a:pt x="257745" y="2169595"/>
                </a:cubicBezTo>
                <a:cubicBezTo>
                  <a:pt x="286929" y="2153444"/>
                  <a:pt x="315465" y="2136151"/>
                  <a:pt x="344325" y="2119428"/>
                </a:cubicBezTo>
                <a:cubicBezTo>
                  <a:pt x="330494" y="2117506"/>
                  <a:pt x="316277" y="2117436"/>
                  <a:pt x="302833" y="2113663"/>
                </a:cubicBezTo>
                <a:cubicBezTo>
                  <a:pt x="280959" y="2107526"/>
                  <a:pt x="217294" y="2096671"/>
                  <a:pt x="238968" y="2089864"/>
                </a:cubicBezTo>
                <a:cubicBezTo>
                  <a:pt x="499692" y="2007975"/>
                  <a:pt x="795935" y="2022522"/>
                  <a:pt x="425484" y="2018751"/>
                </a:cubicBezTo>
                <a:cubicBezTo>
                  <a:pt x="363902" y="1984488"/>
                  <a:pt x="292313" y="1963986"/>
                  <a:pt x="240738" y="1915961"/>
                </a:cubicBezTo>
                <a:cubicBezTo>
                  <a:pt x="228346" y="1904422"/>
                  <a:pt x="286186" y="1896081"/>
                  <a:pt x="277893" y="1881318"/>
                </a:cubicBezTo>
                <a:cubicBezTo>
                  <a:pt x="264520" y="1857512"/>
                  <a:pt x="227860" y="1859440"/>
                  <a:pt x="202842" y="1848501"/>
                </a:cubicBezTo>
                <a:cubicBezTo>
                  <a:pt x="225329" y="1835868"/>
                  <a:pt x="247319" y="1822306"/>
                  <a:pt x="270303" y="1810604"/>
                </a:cubicBezTo>
                <a:cubicBezTo>
                  <a:pt x="315169" y="1787762"/>
                  <a:pt x="377068" y="1785898"/>
                  <a:pt x="406309" y="1744914"/>
                </a:cubicBezTo>
                <a:cubicBezTo>
                  <a:pt x="412905" y="1735669"/>
                  <a:pt x="311547" y="1699902"/>
                  <a:pt x="298783" y="1695145"/>
                </a:cubicBezTo>
                <a:cubicBezTo>
                  <a:pt x="307078" y="1677225"/>
                  <a:pt x="335238" y="1657385"/>
                  <a:pt x="323667" y="1641382"/>
                </a:cubicBezTo>
                <a:cubicBezTo>
                  <a:pt x="309221" y="1621403"/>
                  <a:pt x="274874" y="1634025"/>
                  <a:pt x="250785" y="1628769"/>
                </a:cubicBezTo>
                <a:cubicBezTo>
                  <a:pt x="232966" y="1624881"/>
                  <a:pt x="215666" y="1618914"/>
                  <a:pt x="198106" y="1613987"/>
                </a:cubicBezTo>
                <a:cubicBezTo>
                  <a:pt x="207847" y="1609535"/>
                  <a:pt x="217155" y="1603980"/>
                  <a:pt x="227328" y="1600632"/>
                </a:cubicBezTo>
                <a:cubicBezTo>
                  <a:pt x="263294" y="1588791"/>
                  <a:pt x="312517" y="1597979"/>
                  <a:pt x="336281" y="1568500"/>
                </a:cubicBezTo>
                <a:cubicBezTo>
                  <a:pt x="353418" y="1547243"/>
                  <a:pt x="281681" y="1567549"/>
                  <a:pt x="254381" y="1567073"/>
                </a:cubicBezTo>
                <a:cubicBezTo>
                  <a:pt x="226359" y="1559862"/>
                  <a:pt x="158158" y="1571701"/>
                  <a:pt x="170312" y="1545441"/>
                </a:cubicBezTo>
                <a:cubicBezTo>
                  <a:pt x="186217" y="1511080"/>
                  <a:pt x="243299" y="1525150"/>
                  <a:pt x="279265" y="1513310"/>
                </a:cubicBezTo>
                <a:cubicBezTo>
                  <a:pt x="289438" y="1509961"/>
                  <a:pt x="298746" y="1504407"/>
                  <a:pt x="308487" y="1499955"/>
                </a:cubicBezTo>
                <a:cubicBezTo>
                  <a:pt x="297662" y="1494305"/>
                  <a:pt x="287582" y="1486908"/>
                  <a:pt x="276012" y="1483004"/>
                </a:cubicBezTo>
                <a:cubicBezTo>
                  <a:pt x="241452" y="1471341"/>
                  <a:pt x="196351" y="1479328"/>
                  <a:pt x="170655" y="1453439"/>
                </a:cubicBezTo>
                <a:cubicBezTo>
                  <a:pt x="156143" y="1438819"/>
                  <a:pt x="210615" y="1443272"/>
                  <a:pt x="230183" y="1436831"/>
                </a:cubicBezTo>
                <a:cubicBezTo>
                  <a:pt x="256709" y="1428098"/>
                  <a:pt x="282615" y="1417579"/>
                  <a:pt x="308830" y="1407953"/>
                </a:cubicBezTo>
                <a:cubicBezTo>
                  <a:pt x="308830" y="1407953"/>
                  <a:pt x="238264" y="1380393"/>
                  <a:pt x="202388" y="1368286"/>
                </a:cubicBezTo>
                <a:cubicBezTo>
                  <a:pt x="192241" y="1364862"/>
                  <a:pt x="181526" y="1363402"/>
                  <a:pt x="170998" y="1361437"/>
                </a:cubicBezTo>
                <a:cubicBezTo>
                  <a:pt x="146762" y="1356913"/>
                  <a:pt x="122695" y="1350755"/>
                  <a:pt x="98116" y="1348824"/>
                </a:cubicBezTo>
                <a:cubicBezTo>
                  <a:pt x="67543" y="1346421"/>
                  <a:pt x="-24379" y="1351754"/>
                  <a:pt x="6114" y="1348481"/>
                </a:cubicBezTo>
                <a:cubicBezTo>
                  <a:pt x="315126" y="1315312"/>
                  <a:pt x="443148" y="1342028"/>
                  <a:pt x="195882" y="1307674"/>
                </a:cubicBezTo>
                <a:cubicBezTo>
                  <a:pt x="159317" y="1284351"/>
                  <a:pt x="115295" y="1269854"/>
                  <a:pt x="86188" y="1237702"/>
                </a:cubicBezTo>
                <a:cubicBezTo>
                  <a:pt x="77993" y="1228650"/>
                  <a:pt x="106420" y="1216989"/>
                  <a:pt x="103139" y="1205227"/>
                </a:cubicBezTo>
                <a:cubicBezTo>
                  <a:pt x="99278" y="1191387"/>
                  <a:pt x="80767" y="1187192"/>
                  <a:pt x="69580" y="1178174"/>
                </a:cubicBezTo>
                <a:cubicBezTo>
                  <a:pt x="155903" y="1138723"/>
                  <a:pt x="63215" y="1178023"/>
                  <a:pt x="269451" y="1136284"/>
                </a:cubicBezTo>
                <a:cubicBezTo>
                  <a:pt x="356328" y="1118701"/>
                  <a:pt x="459575" y="1133081"/>
                  <a:pt x="528849" y="1077785"/>
                </a:cubicBezTo>
                <a:cubicBezTo>
                  <a:pt x="569939" y="1044987"/>
                  <a:pt x="424938" y="1061690"/>
                  <a:pt x="372982" y="1053642"/>
                </a:cubicBezTo>
                <a:cubicBezTo>
                  <a:pt x="357344" y="1034884"/>
                  <a:pt x="318899" y="1020713"/>
                  <a:pt x="326068" y="997368"/>
                </a:cubicBezTo>
                <a:cubicBezTo>
                  <a:pt x="342802" y="942881"/>
                  <a:pt x="449934" y="1007985"/>
                  <a:pt x="363223" y="962725"/>
                </a:cubicBezTo>
                <a:cubicBezTo>
                  <a:pt x="419022" y="943110"/>
                  <a:pt x="586922" y="921999"/>
                  <a:pt x="530619" y="903883"/>
                </a:cubicBezTo>
                <a:cubicBezTo>
                  <a:pt x="279824" y="823188"/>
                  <a:pt x="-185511" y="913084"/>
                  <a:pt x="268311" y="840074"/>
                </a:cubicBezTo>
                <a:cubicBezTo>
                  <a:pt x="253396" y="828050"/>
                  <a:pt x="228715" y="822456"/>
                  <a:pt x="223566" y="804003"/>
                </a:cubicBezTo>
                <a:cubicBezTo>
                  <a:pt x="220285" y="792241"/>
                  <a:pt x="240482" y="785362"/>
                  <a:pt x="251703" y="780546"/>
                </a:cubicBezTo>
                <a:cubicBezTo>
                  <a:pt x="283441" y="766924"/>
                  <a:pt x="317603" y="759848"/>
                  <a:pt x="350554" y="749499"/>
                </a:cubicBezTo>
                <a:cubicBezTo>
                  <a:pt x="295231" y="741812"/>
                  <a:pt x="237755" y="743548"/>
                  <a:pt x="184585" y="726440"/>
                </a:cubicBezTo>
                <a:cubicBezTo>
                  <a:pt x="170168" y="721802"/>
                  <a:pt x="146547" y="695073"/>
                  <a:pt x="160044" y="688201"/>
                </a:cubicBezTo>
                <a:cubicBezTo>
                  <a:pt x="230501" y="652331"/>
                  <a:pt x="312050" y="644636"/>
                  <a:pt x="388052" y="622854"/>
                </a:cubicBezTo>
                <a:cubicBezTo>
                  <a:pt x="356846" y="621035"/>
                  <a:pt x="187013" y="615834"/>
                  <a:pt x="199711" y="581760"/>
                </a:cubicBezTo>
                <a:lnTo>
                  <a:pt x="221428" y="560899"/>
                </a:lnTo>
                <a:lnTo>
                  <a:pt x="350156" y="555393"/>
                </a:lnTo>
                <a:cubicBezTo>
                  <a:pt x="312545" y="561985"/>
                  <a:pt x="256725" y="546685"/>
                  <a:pt x="223666" y="558749"/>
                </a:cubicBezTo>
                <a:lnTo>
                  <a:pt x="221428" y="560899"/>
                </a:lnTo>
                <a:lnTo>
                  <a:pt x="206550" y="561535"/>
                </a:lnTo>
                <a:cubicBezTo>
                  <a:pt x="156175" y="561880"/>
                  <a:pt x="105805" y="558503"/>
                  <a:pt x="62963" y="545346"/>
                </a:cubicBezTo>
                <a:cubicBezTo>
                  <a:pt x="52725" y="542202"/>
                  <a:pt x="54061" y="525865"/>
                  <a:pt x="49609" y="516125"/>
                </a:cubicBezTo>
                <a:lnTo>
                  <a:pt x="202565" y="417959"/>
                </a:lnTo>
                <a:cubicBezTo>
                  <a:pt x="229605" y="400607"/>
                  <a:pt x="293659" y="409840"/>
                  <a:pt x="290230" y="377895"/>
                </a:cubicBezTo>
                <a:cubicBezTo>
                  <a:pt x="286957" y="347402"/>
                  <a:pt x="227285" y="387358"/>
                  <a:pt x="198228" y="377552"/>
                </a:cubicBezTo>
                <a:cubicBezTo>
                  <a:pt x="177681" y="370618"/>
                  <a:pt x="167675" y="346770"/>
                  <a:pt x="152398" y="331379"/>
                </a:cubicBezTo>
                <a:cubicBezTo>
                  <a:pt x="174886" y="318747"/>
                  <a:pt x="216310" y="319030"/>
                  <a:pt x="219859" y="293483"/>
                </a:cubicBezTo>
                <a:cubicBezTo>
                  <a:pt x="222694" y="273079"/>
                  <a:pt x="139427" y="298449"/>
                  <a:pt x="158163" y="289887"/>
                </a:cubicBezTo>
                <a:cubicBezTo>
                  <a:pt x="195254" y="272936"/>
                  <a:pt x="238256" y="274478"/>
                  <a:pt x="278302" y="266773"/>
                </a:cubicBezTo>
                <a:cubicBezTo>
                  <a:pt x="523076" y="189894"/>
                  <a:pt x="435808" y="238189"/>
                  <a:pt x="323391" y="210841"/>
                </a:cubicBezTo>
                <a:cubicBezTo>
                  <a:pt x="268920" y="197591"/>
                  <a:pt x="217311" y="174543"/>
                  <a:pt x="164271" y="156393"/>
                </a:cubicBezTo>
                <a:cubicBezTo>
                  <a:pt x="204317" y="148688"/>
                  <a:pt x="244591" y="142082"/>
                  <a:pt x="284410" y="133279"/>
                </a:cubicBezTo>
                <a:cubicBezTo>
                  <a:pt x="304524" y="128832"/>
                  <a:pt x="336743" y="135974"/>
                  <a:pt x="343937" y="116671"/>
                </a:cubicBezTo>
                <a:cubicBezTo>
                  <a:pt x="349968" y="100489"/>
                  <a:pt x="309541" y="113551"/>
                  <a:pt x="292343" y="111990"/>
                </a:cubicBezTo>
                <a:cubicBezTo>
                  <a:pt x="187195" y="44918"/>
                  <a:pt x="293569" y="101443"/>
                  <a:pt x="144410" y="66559"/>
                </a:cubicBezTo>
                <a:cubicBezTo>
                  <a:pt x="104563" y="57241"/>
                  <a:pt x="66714" y="40837"/>
                  <a:pt x="27866" y="27977"/>
                </a:cubicBezTo>
                <a:cubicBezTo>
                  <a:pt x="61178" y="20995"/>
                  <a:pt x="94672" y="14834"/>
                  <a:pt x="127802" y="7032"/>
                </a:cubicBezTo>
                <a:cubicBezTo>
                  <a:pt x="137827" y="4671"/>
                  <a:pt x="148375" y="3300"/>
                  <a:pt x="158584" y="1130"/>
                </a:cubicBezTo>
                <a:close/>
              </a:path>
            </a:pathLst>
          </a:custGeom>
          <a:solidFill>
            <a:srgbClr val="FFFF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B7C4167-4383-498A-95C3-EC3FC43EE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62426" y="-458560"/>
            <a:ext cx="2140844" cy="21408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083C75-350B-C181-9961-85B35A54B178}"/>
              </a:ext>
            </a:extLst>
          </p:cNvPr>
          <p:cNvSpPr txBox="1"/>
          <p:nvPr/>
        </p:nvSpPr>
        <p:spPr>
          <a:xfrm>
            <a:off x="10556093" y="1024063"/>
            <a:ext cx="1589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Balasz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Unyi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2FA76A2-0BBF-2920-6064-4096D343E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670" y="93511"/>
            <a:ext cx="1253458" cy="12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22">
            <a:extLst>
              <a:ext uri="{FF2B5EF4-FFF2-40B4-BE49-F238E27FC236}">
                <a16:creationId xmlns:a16="http://schemas.microsoft.com/office/drawing/2014/main" id="{6928531D-55A8-5E8C-3C1A-AB8CF30905FE}"/>
              </a:ext>
            </a:extLst>
          </p:cNvPr>
          <p:cNvSpPr/>
          <p:nvPr/>
        </p:nvSpPr>
        <p:spPr>
          <a:xfrm rot="19381964">
            <a:off x="7705330" y="57261"/>
            <a:ext cx="436233" cy="90160"/>
          </a:xfrm>
          <a:custGeom>
            <a:avLst/>
            <a:gdLst>
              <a:gd name="connsiteX0" fmla="*/ 4977524 w 5181536"/>
              <a:gd name="connsiteY0" fmla="*/ 2204561 h 2204720"/>
              <a:gd name="connsiteX1" fmla="*/ 4978963 w 5181536"/>
              <a:gd name="connsiteY1" fmla="*/ 2204720 h 2204720"/>
              <a:gd name="connsiteX2" fmla="*/ 4975925 w 5181536"/>
              <a:gd name="connsiteY2" fmla="*/ 2204720 h 2204720"/>
              <a:gd name="connsiteX3" fmla="*/ 161616 w 5181536"/>
              <a:gd name="connsiteY3" fmla="*/ 0 h 2204720"/>
              <a:gd name="connsiteX4" fmla="*/ 4796392 w 5181536"/>
              <a:gd name="connsiteY4" fmla="*/ 0 h 2204720"/>
              <a:gd name="connsiteX5" fmla="*/ 4812137 w 5181536"/>
              <a:gd name="connsiteY5" fmla="*/ 1593 h 2204720"/>
              <a:gd name="connsiteX6" fmla="*/ 4894426 w 5181536"/>
              <a:gd name="connsiteY6" fmla="*/ 14642 h 2204720"/>
              <a:gd name="connsiteX7" fmla="*/ 4978690 w 5181536"/>
              <a:gd name="connsiteY7" fmla="*/ 35503 h 2204720"/>
              <a:gd name="connsiteX8" fmla="*/ 5012495 w 5181536"/>
              <a:gd name="connsiteY8" fmla="*/ 62247 h 2204720"/>
              <a:gd name="connsiteX9" fmla="*/ 4916286 w 5181536"/>
              <a:gd name="connsiteY9" fmla="*/ 114382 h 2204720"/>
              <a:gd name="connsiteX10" fmla="*/ 4830169 w 5181536"/>
              <a:gd name="connsiteY10" fmla="*/ 165340 h 2204720"/>
              <a:gd name="connsiteX11" fmla="*/ 4871713 w 5181536"/>
              <a:gd name="connsiteY11" fmla="*/ 170724 h 2204720"/>
              <a:gd name="connsiteX12" fmla="*/ 4935793 w 5181536"/>
              <a:gd name="connsiteY12" fmla="*/ 193938 h 2204720"/>
              <a:gd name="connsiteX13" fmla="*/ 4749937 w 5181536"/>
              <a:gd name="connsiteY13" fmla="*/ 266756 h 2204720"/>
              <a:gd name="connsiteX14" fmla="*/ 4935616 w 5181536"/>
              <a:gd name="connsiteY14" fmla="*/ 367849 h 2204720"/>
              <a:gd name="connsiteX15" fmla="*/ 4898780 w 5181536"/>
              <a:gd name="connsiteY15" fmla="*/ 402831 h 2204720"/>
              <a:gd name="connsiteX16" fmla="*/ 4974129 w 5181536"/>
              <a:gd name="connsiteY16" fmla="*/ 434960 h 2204720"/>
              <a:gd name="connsiteX17" fmla="*/ 4907018 w 5181536"/>
              <a:gd name="connsiteY17" fmla="*/ 473472 h 2204720"/>
              <a:gd name="connsiteX18" fmla="*/ 4771620 w 5181536"/>
              <a:gd name="connsiteY18" fmla="*/ 540406 h 2204720"/>
              <a:gd name="connsiteX19" fmla="*/ 4879597 w 5181536"/>
              <a:gd name="connsiteY19" fmla="*/ 589188 h 2204720"/>
              <a:gd name="connsiteX20" fmla="*/ 4855207 w 5181536"/>
              <a:gd name="connsiteY20" fmla="*/ 643176 h 2204720"/>
              <a:gd name="connsiteX21" fmla="*/ 4928202 w 5181536"/>
              <a:gd name="connsiteY21" fmla="*/ 655121 h 2204720"/>
              <a:gd name="connsiteX22" fmla="*/ 4981014 w 5181536"/>
              <a:gd name="connsiteY22" fmla="*/ 669420 h 2204720"/>
              <a:gd name="connsiteX23" fmla="*/ 4951916 w 5181536"/>
              <a:gd name="connsiteY23" fmla="*/ 683042 h 2204720"/>
              <a:gd name="connsiteX24" fmla="*/ 4843262 w 5181536"/>
              <a:gd name="connsiteY24" fmla="*/ 716171 h 2204720"/>
              <a:gd name="connsiteX25" fmla="*/ 4925171 w 5181536"/>
              <a:gd name="connsiteY25" fmla="*/ 716848 h 2204720"/>
              <a:gd name="connsiteX26" fmla="*/ 5009435 w 5181536"/>
              <a:gd name="connsiteY26" fmla="*/ 737708 h 2204720"/>
              <a:gd name="connsiteX27" fmla="*/ 4900781 w 5181536"/>
              <a:gd name="connsiteY27" fmla="*/ 770837 h 2204720"/>
              <a:gd name="connsiteX28" fmla="*/ 4871683 w 5181536"/>
              <a:gd name="connsiteY28" fmla="*/ 784459 h 2204720"/>
              <a:gd name="connsiteX29" fmla="*/ 4904311 w 5181536"/>
              <a:gd name="connsiteY29" fmla="*/ 801111 h 2204720"/>
              <a:gd name="connsiteX30" fmla="*/ 5009935 w 5181536"/>
              <a:gd name="connsiteY30" fmla="*/ 829709 h 2204720"/>
              <a:gd name="connsiteX31" fmla="*/ 4950562 w 5181536"/>
              <a:gd name="connsiteY31" fmla="*/ 846862 h 2204720"/>
              <a:gd name="connsiteX32" fmla="*/ 4872183 w 5181536"/>
              <a:gd name="connsiteY32" fmla="*/ 876460 h 2204720"/>
              <a:gd name="connsiteX33" fmla="*/ 4978983 w 5181536"/>
              <a:gd name="connsiteY33" fmla="*/ 915150 h 2204720"/>
              <a:gd name="connsiteX34" fmla="*/ 5010435 w 5181536"/>
              <a:gd name="connsiteY34" fmla="*/ 921711 h 2204720"/>
              <a:gd name="connsiteX35" fmla="*/ 5083430 w 5181536"/>
              <a:gd name="connsiteY35" fmla="*/ 933656 h 2204720"/>
              <a:gd name="connsiteX36" fmla="*/ 5175432 w 5181536"/>
              <a:gd name="connsiteY36" fmla="*/ 933156 h 2204720"/>
              <a:gd name="connsiteX37" fmla="*/ 4986045 w 5181536"/>
              <a:gd name="connsiteY37" fmla="*/ 975699 h 2204720"/>
              <a:gd name="connsiteX38" fmla="*/ 5096376 w 5181536"/>
              <a:gd name="connsiteY38" fmla="*/ 1044663 h 2204720"/>
              <a:gd name="connsiteX39" fmla="*/ 5079723 w 5181536"/>
              <a:gd name="connsiteY39" fmla="*/ 1077292 h 2204720"/>
              <a:gd name="connsiteX40" fmla="*/ 5113528 w 5181536"/>
              <a:gd name="connsiteY40" fmla="*/ 1104036 h 2204720"/>
              <a:gd name="connsiteX41" fmla="*/ 4914050 w 5181536"/>
              <a:gd name="connsiteY41" fmla="*/ 1147757 h 2204720"/>
              <a:gd name="connsiteX42" fmla="*/ 4655199 w 5181536"/>
              <a:gd name="connsiteY42" fmla="*/ 1208630 h 2204720"/>
              <a:gd name="connsiteX43" fmla="*/ 4811280 w 5181536"/>
              <a:gd name="connsiteY43" fmla="*/ 1231343 h 2204720"/>
              <a:gd name="connsiteX44" fmla="*/ 4858708 w 5181536"/>
              <a:gd name="connsiteY44" fmla="*/ 1287186 h 2204720"/>
              <a:gd name="connsiteX45" fmla="*/ 4821872 w 5181536"/>
              <a:gd name="connsiteY45" fmla="*/ 1322168 h 2204720"/>
              <a:gd name="connsiteX46" fmla="*/ 4655022 w 5181536"/>
              <a:gd name="connsiteY46" fmla="*/ 1382541 h 2204720"/>
              <a:gd name="connsiteX47" fmla="*/ 4917904 w 5181536"/>
              <a:gd name="connsiteY47" fmla="*/ 1443944 h 2204720"/>
              <a:gd name="connsiteX48" fmla="*/ 4962978 w 5181536"/>
              <a:gd name="connsiteY48" fmla="*/ 1479603 h 2204720"/>
              <a:gd name="connsiteX49" fmla="*/ 4935057 w 5181536"/>
              <a:gd name="connsiteY49" fmla="*/ 1503317 h 2204720"/>
              <a:gd name="connsiteX50" fmla="*/ 4836494 w 5181536"/>
              <a:gd name="connsiteY50" fmla="*/ 1535269 h 2204720"/>
              <a:gd name="connsiteX51" fmla="*/ 5002668 w 5181536"/>
              <a:gd name="connsiteY51" fmla="*/ 1556805 h 2204720"/>
              <a:gd name="connsiteX52" fmla="*/ 5027558 w 5181536"/>
              <a:gd name="connsiteY52" fmla="*/ 1594818 h 2204720"/>
              <a:gd name="connsiteX53" fmla="*/ 4800159 w 5181536"/>
              <a:gd name="connsiteY53" fmla="*/ 1662252 h 2204720"/>
              <a:gd name="connsiteX54" fmla="*/ 4988869 w 5181536"/>
              <a:gd name="connsiteY54" fmla="*/ 1701618 h 2204720"/>
              <a:gd name="connsiteX55" fmla="*/ 4967343 w 5181536"/>
              <a:gd name="connsiteY55" fmla="*/ 1722678 h 2204720"/>
              <a:gd name="connsiteX56" fmla="*/ 4872444 w 5181536"/>
              <a:gd name="connsiteY56" fmla="*/ 1727608 h 2204720"/>
              <a:gd name="connsiteX57" fmla="*/ 4869638 w 5181536"/>
              <a:gd name="connsiteY57" fmla="*/ 1727470 h 2204720"/>
              <a:gd name="connsiteX58" fmla="*/ 4838671 w 5181536"/>
              <a:gd name="connsiteY58" fmla="*/ 1729363 h 2204720"/>
              <a:gd name="connsiteX59" fmla="*/ 4872444 w 5181536"/>
              <a:gd name="connsiteY59" fmla="*/ 1727608 h 2204720"/>
              <a:gd name="connsiteX60" fmla="*/ 4903624 w 5181536"/>
              <a:gd name="connsiteY60" fmla="*/ 1729142 h 2204720"/>
              <a:gd name="connsiteX61" fmla="*/ 4965125 w 5181536"/>
              <a:gd name="connsiteY61" fmla="*/ 1724848 h 2204720"/>
              <a:gd name="connsiteX62" fmla="*/ 4967343 w 5181536"/>
              <a:gd name="connsiteY62" fmla="*/ 1722678 h 2204720"/>
              <a:gd name="connsiteX63" fmla="*/ 4982215 w 5181536"/>
              <a:gd name="connsiteY63" fmla="*/ 1721905 h 2204720"/>
              <a:gd name="connsiteX64" fmla="*/ 5125944 w 5181536"/>
              <a:gd name="connsiteY64" fmla="*/ 1736777 h 2204720"/>
              <a:gd name="connsiteX65" fmla="*/ 5139566 w 5181536"/>
              <a:gd name="connsiteY65" fmla="*/ 1765875 h 2204720"/>
              <a:gd name="connsiteX66" fmla="*/ 4987515 w 5181536"/>
              <a:gd name="connsiteY66" fmla="*/ 1865438 h 2204720"/>
              <a:gd name="connsiteX67" fmla="*/ 4900221 w 5181536"/>
              <a:gd name="connsiteY67" fmla="*/ 1906304 h 2204720"/>
              <a:gd name="connsiteX68" fmla="*/ 4992223 w 5181536"/>
              <a:gd name="connsiteY68" fmla="*/ 1905804 h 2204720"/>
              <a:gd name="connsiteX69" fmla="*/ 5038473 w 5181536"/>
              <a:gd name="connsiteY69" fmla="*/ 1951555 h 2204720"/>
              <a:gd name="connsiteX70" fmla="*/ 4971363 w 5181536"/>
              <a:gd name="connsiteY70" fmla="*/ 1990068 h 2204720"/>
              <a:gd name="connsiteX71" fmla="*/ 5033089 w 5181536"/>
              <a:gd name="connsiteY71" fmla="*/ 1993098 h 2204720"/>
              <a:gd name="connsiteX72" fmla="*/ 4913167 w 5181536"/>
              <a:gd name="connsiteY72" fmla="*/ 2017312 h 2204720"/>
              <a:gd name="connsiteX73" fmla="*/ 4868593 w 5181536"/>
              <a:gd name="connsiteY73" fmla="*/ 2073655 h 2204720"/>
              <a:gd name="connsiteX74" fmla="*/ 5028205 w 5181536"/>
              <a:gd name="connsiteY74" fmla="*/ 2126643 h 2204720"/>
              <a:gd name="connsiteX75" fmla="*/ 4908283 w 5181536"/>
              <a:gd name="connsiteY75" fmla="*/ 2150857 h 2204720"/>
              <a:gd name="connsiteX76" fmla="*/ 4848910 w 5181536"/>
              <a:gd name="connsiteY76" fmla="*/ 2168010 h 2204720"/>
              <a:gd name="connsiteX77" fmla="*/ 4900545 w 5181536"/>
              <a:gd name="connsiteY77" fmla="*/ 2172217 h 2204720"/>
              <a:gd name="connsiteX78" fmla="*/ 4947321 w 5181536"/>
              <a:gd name="connsiteY78" fmla="*/ 2202279 h 2204720"/>
              <a:gd name="connsiteX79" fmla="*/ 4953722 w 5181536"/>
              <a:gd name="connsiteY79" fmla="*/ 2204720 h 2204720"/>
              <a:gd name="connsiteX80" fmla="*/ 179742 w 5181536"/>
              <a:gd name="connsiteY80" fmla="*/ 2204720 h 2204720"/>
              <a:gd name="connsiteX81" fmla="*/ 181339 w 5181536"/>
              <a:gd name="connsiteY81" fmla="*/ 2203342 h 2204720"/>
              <a:gd name="connsiteX82" fmla="*/ 257745 w 5181536"/>
              <a:gd name="connsiteY82" fmla="*/ 2169595 h 2204720"/>
              <a:gd name="connsiteX83" fmla="*/ 344325 w 5181536"/>
              <a:gd name="connsiteY83" fmla="*/ 2119428 h 2204720"/>
              <a:gd name="connsiteX84" fmla="*/ 302833 w 5181536"/>
              <a:gd name="connsiteY84" fmla="*/ 2113663 h 2204720"/>
              <a:gd name="connsiteX85" fmla="*/ 238968 w 5181536"/>
              <a:gd name="connsiteY85" fmla="*/ 2089864 h 2204720"/>
              <a:gd name="connsiteX86" fmla="*/ 425484 w 5181536"/>
              <a:gd name="connsiteY86" fmla="*/ 2018751 h 2204720"/>
              <a:gd name="connsiteX87" fmla="*/ 240738 w 5181536"/>
              <a:gd name="connsiteY87" fmla="*/ 1915961 h 2204720"/>
              <a:gd name="connsiteX88" fmla="*/ 277893 w 5181536"/>
              <a:gd name="connsiteY88" fmla="*/ 1881318 h 2204720"/>
              <a:gd name="connsiteX89" fmla="*/ 202842 w 5181536"/>
              <a:gd name="connsiteY89" fmla="*/ 1848501 h 2204720"/>
              <a:gd name="connsiteX90" fmla="*/ 270303 w 5181536"/>
              <a:gd name="connsiteY90" fmla="*/ 1810604 h 2204720"/>
              <a:gd name="connsiteX91" fmla="*/ 406309 w 5181536"/>
              <a:gd name="connsiteY91" fmla="*/ 1744914 h 2204720"/>
              <a:gd name="connsiteX92" fmla="*/ 298783 w 5181536"/>
              <a:gd name="connsiteY92" fmla="*/ 1695145 h 2204720"/>
              <a:gd name="connsiteX93" fmla="*/ 323667 w 5181536"/>
              <a:gd name="connsiteY93" fmla="*/ 1641382 h 2204720"/>
              <a:gd name="connsiteX94" fmla="*/ 250785 w 5181536"/>
              <a:gd name="connsiteY94" fmla="*/ 1628769 h 2204720"/>
              <a:gd name="connsiteX95" fmla="*/ 198106 w 5181536"/>
              <a:gd name="connsiteY95" fmla="*/ 1613987 h 2204720"/>
              <a:gd name="connsiteX96" fmla="*/ 227328 w 5181536"/>
              <a:gd name="connsiteY96" fmla="*/ 1600632 h 2204720"/>
              <a:gd name="connsiteX97" fmla="*/ 336281 w 5181536"/>
              <a:gd name="connsiteY97" fmla="*/ 1568500 h 2204720"/>
              <a:gd name="connsiteX98" fmla="*/ 254381 w 5181536"/>
              <a:gd name="connsiteY98" fmla="*/ 1567073 h 2204720"/>
              <a:gd name="connsiteX99" fmla="*/ 170312 w 5181536"/>
              <a:gd name="connsiteY99" fmla="*/ 1545441 h 2204720"/>
              <a:gd name="connsiteX100" fmla="*/ 279265 w 5181536"/>
              <a:gd name="connsiteY100" fmla="*/ 1513310 h 2204720"/>
              <a:gd name="connsiteX101" fmla="*/ 308487 w 5181536"/>
              <a:gd name="connsiteY101" fmla="*/ 1499955 h 2204720"/>
              <a:gd name="connsiteX102" fmla="*/ 276012 w 5181536"/>
              <a:gd name="connsiteY102" fmla="*/ 1483004 h 2204720"/>
              <a:gd name="connsiteX103" fmla="*/ 170655 w 5181536"/>
              <a:gd name="connsiteY103" fmla="*/ 1453439 h 2204720"/>
              <a:gd name="connsiteX104" fmla="*/ 230183 w 5181536"/>
              <a:gd name="connsiteY104" fmla="*/ 1436831 h 2204720"/>
              <a:gd name="connsiteX105" fmla="*/ 308830 w 5181536"/>
              <a:gd name="connsiteY105" fmla="*/ 1407953 h 2204720"/>
              <a:gd name="connsiteX106" fmla="*/ 202388 w 5181536"/>
              <a:gd name="connsiteY106" fmla="*/ 1368286 h 2204720"/>
              <a:gd name="connsiteX107" fmla="*/ 170998 w 5181536"/>
              <a:gd name="connsiteY107" fmla="*/ 1361437 h 2204720"/>
              <a:gd name="connsiteX108" fmla="*/ 98116 w 5181536"/>
              <a:gd name="connsiteY108" fmla="*/ 1348824 h 2204720"/>
              <a:gd name="connsiteX109" fmla="*/ 6114 w 5181536"/>
              <a:gd name="connsiteY109" fmla="*/ 1348481 h 2204720"/>
              <a:gd name="connsiteX110" fmla="*/ 195882 w 5181536"/>
              <a:gd name="connsiteY110" fmla="*/ 1307674 h 2204720"/>
              <a:gd name="connsiteX111" fmla="*/ 86188 w 5181536"/>
              <a:gd name="connsiteY111" fmla="*/ 1237702 h 2204720"/>
              <a:gd name="connsiteX112" fmla="*/ 103139 w 5181536"/>
              <a:gd name="connsiteY112" fmla="*/ 1205227 h 2204720"/>
              <a:gd name="connsiteX113" fmla="*/ 69580 w 5181536"/>
              <a:gd name="connsiteY113" fmla="*/ 1178174 h 2204720"/>
              <a:gd name="connsiteX114" fmla="*/ 269451 w 5181536"/>
              <a:gd name="connsiteY114" fmla="*/ 1136284 h 2204720"/>
              <a:gd name="connsiteX115" fmla="*/ 528849 w 5181536"/>
              <a:gd name="connsiteY115" fmla="*/ 1077785 h 2204720"/>
              <a:gd name="connsiteX116" fmla="*/ 372982 w 5181536"/>
              <a:gd name="connsiteY116" fmla="*/ 1053642 h 2204720"/>
              <a:gd name="connsiteX117" fmla="*/ 326068 w 5181536"/>
              <a:gd name="connsiteY117" fmla="*/ 997368 h 2204720"/>
              <a:gd name="connsiteX118" fmla="*/ 363223 w 5181536"/>
              <a:gd name="connsiteY118" fmla="*/ 962725 h 2204720"/>
              <a:gd name="connsiteX119" fmla="*/ 530619 w 5181536"/>
              <a:gd name="connsiteY119" fmla="*/ 903883 h 2204720"/>
              <a:gd name="connsiteX120" fmla="*/ 268311 w 5181536"/>
              <a:gd name="connsiteY120" fmla="*/ 840074 h 2204720"/>
              <a:gd name="connsiteX121" fmla="*/ 223566 w 5181536"/>
              <a:gd name="connsiteY121" fmla="*/ 804003 h 2204720"/>
              <a:gd name="connsiteX122" fmla="*/ 251703 w 5181536"/>
              <a:gd name="connsiteY122" fmla="*/ 780546 h 2204720"/>
              <a:gd name="connsiteX123" fmla="*/ 350554 w 5181536"/>
              <a:gd name="connsiteY123" fmla="*/ 749499 h 2204720"/>
              <a:gd name="connsiteX124" fmla="*/ 184585 w 5181536"/>
              <a:gd name="connsiteY124" fmla="*/ 726440 h 2204720"/>
              <a:gd name="connsiteX125" fmla="*/ 160044 w 5181536"/>
              <a:gd name="connsiteY125" fmla="*/ 688201 h 2204720"/>
              <a:gd name="connsiteX126" fmla="*/ 388052 w 5181536"/>
              <a:gd name="connsiteY126" fmla="*/ 622854 h 2204720"/>
              <a:gd name="connsiteX127" fmla="*/ 199711 w 5181536"/>
              <a:gd name="connsiteY127" fmla="*/ 581760 h 2204720"/>
              <a:gd name="connsiteX128" fmla="*/ 221428 w 5181536"/>
              <a:gd name="connsiteY128" fmla="*/ 560899 h 2204720"/>
              <a:gd name="connsiteX129" fmla="*/ 350156 w 5181536"/>
              <a:gd name="connsiteY129" fmla="*/ 555393 h 2204720"/>
              <a:gd name="connsiteX130" fmla="*/ 223666 w 5181536"/>
              <a:gd name="connsiteY130" fmla="*/ 558749 h 2204720"/>
              <a:gd name="connsiteX131" fmla="*/ 221428 w 5181536"/>
              <a:gd name="connsiteY131" fmla="*/ 560899 h 2204720"/>
              <a:gd name="connsiteX132" fmla="*/ 206550 w 5181536"/>
              <a:gd name="connsiteY132" fmla="*/ 561535 h 2204720"/>
              <a:gd name="connsiteX133" fmla="*/ 62963 w 5181536"/>
              <a:gd name="connsiteY133" fmla="*/ 545346 h 2204720"/>
              <a:gd name="connsiteX134" fmla="*/ 49609 w 5181536"/>
              <a:gd name="connsiteY134" fmla="*/ 516125 h 2204720"/>
              <a:gd name="connsiteX135" fmla="*/ 202565 w 5181536"/>
              <a:gd name="connsiteY135" fmla="*/ 417959 h 2204720"/>
              <a:gd name="connsiteX136" fmla="*/ 290230 w 5181536"/>
              <a:gd name="connsiteY136" fmla="*/ 377895 h 2204720"/>
              <a:gd name="connsiteX137" fmla="*/ 198228 w 5181536"/>
              <a:gd name="connsiteY137" fmla="*/ 377552 h 2204720"/>
              <a:gd name="connsiteX138" fmla="*/ 152398 w 5181536"/>
              <a:gd name="connsiteY138" fmla="*/ 331379 h 2204720"/>
              <a:gd name="connsiteX139" fmla="*/ 219859 w 5181536"/>
              <a:gd name="connsiteY139" fmla="*/ 293483 h 2204720"/>
              <a:gd name="connsiteX140" fmla="*/ 158163 w 5181536"/>
              <a:gd name="connsiteY140" fmla="*/ 289887 h 2204720"/>
              <a:gd name="connsiteX141" fmla="*/ 278302 w 5181536"/>
              <a:gd name="connsiteY141" fmla="*/ 266773 h 2204720"/>
              <a:gd name="connsiteX142" fmla="*/ 323391 w 5181536"/>
              <a:gd name="connsiteY142" fmla="*/ 210841 h 2204720"/>
              <a:gd name="connsiteX143" fmla="*/ 164271 w 5181536"/>
              <a:gd name="connsiteY143" fmla="*/ 156393 h 2204720"/>
              <a:gd name="connsiteX144" fmla="*/ 284410 w 5181536"/>
              <a:gd name="connsiteY144" fmla="*/ 133279 h 2204720"/>
              <a:gd name="connsiteX145" fmla="*/ 343937 w 5181536"/>
              <a:gd name="connsiteY145" fmla="*/ 116671 h 2204720"/>
              <a:gd name="connsiteX146" fmla="*/ 292343 w 5181536"/>
              <a:gd name="connsiteY146" fmla="*/ 111990 h 2204720"/>
              <a:gd name="connsiteX147" fmla="*/ 144410 w 5181536"/>
              <a:gd name="connsiteY147" fmla="*/ 66559 h 2204720"/>
              <a:gd name="connsiteX148" fmla="*/ 27866 w 5181536"/>
              <a:gd name="connsiteY148" fmla="*/ 27977 h 2204720"/>
              <a:gd name="connsiteX149" fmla="*/ 127802 w 5181536"/>
              <a:gd name="connsiteY149" fmla="*/ 7032 h 2204720"/>
              <a:gd name="connsiteX150" fmla="*/ 158584 w 5181536"/>
              <a:gd name="connsiteY150" fmla="*/ 1130 h 22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181536" h="2204720">
                <a:moveTo>
                  <a:pt x="4977524" y="2204561"/>
                </a:moveTo>
                <a:lnTo>
                  <a:pt x="4978963" y="2204720"/>
                </a:lnTo>
                <a:lnTo>
                  <a:pt x="4975925" y="2204720"/>
                </a:lnTo>
                <a:close/>
                <a:moveTo>
                  <a:pt x="161616" y="0"/>
                </a:moveTo>
                <a:lnTo>
                  <a:pt x="4796392" y="0"/>
                </a:lnTo>
                <a:lnTo>
                  <a:pt x="4812137" y="1593"/>
                </a:lnTo>
                <a:cubicBezTo>
                  <a:pt x="4838505" y="4628"/>
                  <a:pt x="4864607" y="8422"/>
                  <a:pt x="4894426" y="14642"/>
                </a:cubicBezTo>
                <a:cubicBezTo>
                  <a:pt x="4922752" y="20551"/>
                  <a:pt x="4950602" y="28549"/>
                  <a:pt x="4978690" y="35503"/>
                </a:cubicBezTo>
                <a:lnTo>
                  <a:pt x="5012495" y="62247"/>
                </a:lnTo>
                <a:cubicBezTo>
                  <a:pt x="4989864" y="90853"/>
                  <a:pt x="4948038" y="96428"/>
                  <a:pt x="4916286" y="114382"/>
                </a:cubicBezTo>
                <a:cubicBezTo>
                  <a:pt x="4887252" y="130799"/>
                  <a:pt x="4858875" y="148354"/>
                  <a:pt x="4830169" y="165340"/>
                </a:cubicBezTo>
                <a:cubicBezTo>
                  <a:pt x="4844018" y="167135"/>
                  <a:pt x="4858234" y="167075"/>
                  <a:pt x="4871713" y="170724"/>
                </a:cubicBezTo>
                <a:cubicBezTo>
                  <a:pt x="4893642" y="176661"/>
                  <a:pt x="4957404" y="186932"/>
                  <a:pt x="4935793" y="193938"/>
                </a:cubicBezTo>
                <a:cubicBezTo>
                  <a:pt x="4675831" y="278212"/>
                  <a:pt x="4379467" y="266380"/>
                  <a:pt x="4749937" y="266756"/>
                </a:cubicBezTo>
                <a:cubicBezTo>
                  <a:pt x="4811830" y="300454"/>
                  <a:pt x="4883604" y="320298"/>
                  <a:pt x="4935616" y="367849"/>
                </a:cubicBezTo>
                <a:cubicBezTo>
                  <a:pt x="4948114" y="379274"/>
                  <a:pt x="4890353" y="388144"/>
                  <a:pt x="4898780" y="402831"/>
                </a:cubicBezTo>
                <a:cubicBezTo>
                  <a:pt x="4912371" y="426513"/>
                  <a:pt x="4949013" y="424250"/>
                  <a:pt x="4974129" y="434960"/>
                </a:cubicBezTo>
                <a:cubicBezTo>
                  <a:pt x="4951759" y="447797"/>
                  <a:pt x="4929895" y="461560"/>
                  <a:pt x="4907018" y="473472"/>
                </a:cubicBezTo>
                <a:cubicBezTo>
                  <a:pt x="4862363" y="496724"/>
                  <a:pt x="4800484" y="499156"/>
                  <a:pt x="4771620" y="540406"/>
                </a:cubicBezTo>
                <a:cubicBezTo>
                  <a:pt x="4765109" y="549711"/>
                  <a:pt x="4866791" y="584548"/>
                  <a:pt x="4879597" y="589188"/>
                </a:cubicBezTo>
                <a:cubicBezTo>
                  <a:pt x="4871467" y="607183"/>
                  <a:pt x="4843490" y="627280"/>
                  <a:pt x="4855207" y="643176"/>
                </a:cubicBezTo>
                <a:cubicBezTo>
                  <a:pt x="4869836" y="663022"/>
                  <a:pt x="4904066" y="650086"/>
                  <a:pt x="4928202" y="655121"/>
                </a:cubicBezTo>
                <a:cubicBezTo>
                  <a:pt x="4946055" y="658845"/>
                  <a:pt x="4963410" y="664654"/>
                  <a:pt x="4981014" y="669420"/>
                </a:cubicBezTo>
                <a:cubicBezTo>
                  <a:pt x="4971314" y="673961"/>
                  <a:pt x="4962057" y="679601"/>
                  <a:pt x="4951916" y="683042"/>
                </a:cubicBezTo>
                <a:cubicBezTo>
                  <a:pt x="4916060" y="695212"/>
                  <a:pt x="4866754" y="686476"/>
                  <a:pt x="4843262" y="716171"/>
                </a:cubicBezTo>
                <a:cubicBezTo>
                  <a:pt x="4826321" y="737585"/>
                  <a:pt x="4897869" y="716622"/>
                  <a:pt x="4925171" y="716848"/>
                </a:cubicBezTo>
                <a:cubicBezTo>
                  <a:pt x="4953259" y="723801"/>
                  <a:pt x="5021348" y="711338"/>
                  <a:pt x="5009435" y="737708"/>
                </a:cubicBezTo>
                <a:cubicBezTo>
                  <a:pt x="4993846" y="772214"/>
                  <a:pt x="4936637" y="758667"/>
                  <a:pt x="4900781" y="770837"/>
                </a:cubicBezTo>
                <a:cubicBezTo>
                  <a:pt x="4890639" y="774278"/>
                  <a:pt x="4881382" y="779918"/>
                  <a:pt x="4871683" y="784459"/>
                </a:cubicBezTo>
                <a:cubicBezTo>
                  <a:pt x="4882559" y="790009"/>
                  <a:pt x="4892706" y="797313"/>
                  <a:pt x="4904311" y="801111"/>
                </a:cubicBezTo>
                <a:cubicBezTo>
                  <a:pt x="4938977" y="812457"/>
                  <a:pt x="4984003" y="804057"/>
                  <a:pt x="5009935" y="829709"/>
                </a:cubicBezTo>
                <a:cubicBezTo>
                  <a:pt x="5024581" y="844196"/>
                  <a:pt x="4970070" y="840242"/>
                  <a:pt x="4950562" y="846862"/>
                </a:cubicBezTo>
                <a:cubicBezTo>
                  <a:pt x="4924117" y="855838"/>
                  <a:pt x="4898309" y="866594"/>
                  <a:pt x="4872183" y="876460"/>
                </a:cubicBezTo>
                <a:cubicBezTo>
                  <a:pt x="4872183" y="876460"/>
                  <a:pt x="4942998" y="903372"/>
                  <a:pt x="4978983" y="915150"/>
                </a:cubicBezTo>
                <a:cubicBezTo>
                  <a:pt x="4989162" y="918481"/>
                  <a:pt x="4999890" y="919842"/>
                  <a:pt x="5010435" y="921711"/>
                </a:cubicBezTo>
                <a:cubicBezTo>
                  <a:pt x="5034712" y="926012"/>
                  <a:pt x="5058834" y="931949"/>
                  <a:pt x="5083430" y="933656"/>
                </a:cubicBezTo>
                <a:cubicBezTo>
                  <a:pt x="5114024" y="935778"/>
                  <a:pt x="5205893" y="929603"/>
                  <a:pt x="5175432" y="933156"/>
                </a:cubicBezTo>
                <a:cubicBezTo>
                  <a:pt x="4866736" y="969155"/>
                  <a:pt x="4738475" y="943613"/>
                  <a:pt x="4986045" y="975699"/>
                </a:cubicBezTo>
                <a:cubicBezTo>
                  <a:pt x="5022822" y="998687"/>
                  <a:pt x="5066975" y="1012779"/>
                  <a:pt x="5096376" y="1044663"/>
                </a:cubicBezTo>
                <a:cubicBezTo>
                  <a:pt x="5104653" y="1053640"/>
                  <a:pt x="5076334" y="1065561"/>
                  <a:pt x="5079723" y="1077292"/>
                </a:cubicBezTo>
                <a:cubicBezTo>
                  <a:pt x="5083711" y="1091096"/>
                  <a:pt x="5102260" y="1095122"/>
                  <a:pt x="5113528" y="1104036"/>
                </a:cubicBezTo>
                <a:cubicBezTo>
                  <a:pt x="5027571" y="1144277"/>
                  <a:pt x="5119895" y="1104129"/>
                  <a:pt x="4914050" y="1147757"/>
                </a:cubicBezTo>
                <a:cubicBezTo>
                  <a:pt x="4827338" y="1166134"/>
                  <a:pt x="4723963" y="1152701"/>
                  <a:pt x="4655199" y="1208630"/>
                </a:cubicBezTo>
                <a:cubicBezTo>
                  <a:pt x="4614411" y="1241804"/>
                  <a:pt x="4759253" y="1223772"/>
                  <a:pt x="4811280" y="1231343"/>
                </a:cubicBezTo>
                <a:cubicBezTo>
                  <a:pt x="4827090" y="1249957"/>
                  <a:pt x="4865663" y="1263775"/>
                  <a:pt x="4858708" y="1287186"/>
                </a:cubicBezTo>
                <a:cubicBezTo>
                  <a:pt x="4842474" y="1341824"/>
                  <a:pt x="4734750" y="1277704"/>
                  <a:pt x="4821872" y="1322168"/>
                </a:cubicBezTo>
                <a:cubicBezTo>
                  <a:pt x="4766256" y="1342293"/>
                  <a:pt x="4598556" y="1364942"/>
                  <a:pt x="4655022" y="1382541"/>
                </a:cubicBezTo>
                <a:cubicBezTo>
                  <a:pt x="4906547" y="1460935"/>
                  <a:pt x="5371038" y="1366778"/>
                  <a:pt x="4917904" y="1443944"/>
                </a:cubicBezTo>
                <a:cubicBezTo>
                  <a:pt x="4932929" y="1455831"/>
                  <a:pt x="4957660" y="1461198"/>
                  <a:pt x="4962978" y="1479603"/>
                </a:cubicBezTo>
                <a:cubicBezTo>
                  <a:pt x="4966367" y="1491334"/>
                  <a:pt x="4946233" y="1498398"/>
                  <a:pt x="4935057" y="1503317"/>
                </a:cubicBezTo>
                <a:cubicBezTo>
                  <a:pt x="4903445" y="1517229"/>
                  <a:pt x="4869349" y="1524618"/>
                  <a:pt x="4836494" y="1535269"/>
                </a:cubicBezTo>
                <a:cubicBezTo>
                  <a:pt x="4891886" y="1542448"/>
                  <a:pt x="4949343" y="1540185"/>
                  <a:pt x="5002668" y="1556805"/>
                </a:cubicBezTo>
                <a:cubicBezTo>
                  <a:pt x="5017127" y="1561312"/>
                  <a:pt x="5040991" y="1587823"/>
                  <a:pt x="5027558" y="1594818"/>
                </a:cubicBezTo>
                <a:cubicBezTo>
                  <a:pt x="4957433" y="1631333"/>
                  <a:pt x="4875958" y="1639774"/>
                  <a:pt x="4800159" y="1662252"/>
                </a:cubicBezTo>
                <a:cubicBezTo>
                  <a:pt x="4831380" y="1663785"/>
                  <a:pt x="5001254" y="1667430"/>
                  <a:pt x="4988869" y="1701618"/>
                </a:cubicBezTo>
                <a:lnTo>
                  <a:pt x="4967343" y="1722678"/>
                </a:lnTo>
                <a:lnTo>
                  <a:pt x="4872444" y="1727608"/>
                </a:lnTo>
                <a:lnTo>
                  <a:pt x="4869638" y="1727470"/>
                </a:lnTo>
                <a:cubicBezTo>
                  <a:pt x="4858596" y="1727252"/>
                  <a:pt x="4848058" y="1727629"/>
                  <a:pt x="4838671" y="1729363"/>
                </a:cubicBezTo>
                <a:lnTo>
                  <a:pt x="4872444" y="1727608"/>
                </a:lnTo>
                <a:lnTo>
                  <a:pt x="4903624" y="1729142"/>
                </a:lnTo>
                <a:cubicBezTo>
                  <a:pt x="4926426" y="1730426"/>
                  <a:pt x="4948652" y="1731031"/>
                  <a:pt x="4965125" y="1724848"/>
                </a:cubicBezTo>
                <a:lnTo>
                  <a:pt x="4967343" y="1722678"/>
                </a:lnTo>
                <a:lnTo>
                  <a:pt x="4982215" y="1721905"/>
                </a:lnTo>
                <a:cubicBezTo>
                  <a:pt x="5032584" y="1721098"/>
                  <a:pt x="5082984" y="1724014"/>
                  <a:pt x="5125944" y="1736777"/>
                </a:cubicBezTo>
                <a:cubicBezTo>
                  <a:pt x="5136210" y="1739828"/>
                  <a:pt x="5135025" y="1756176"/>
                  <a:pt x="5139566" y="1765875"/>
                </a:cubicBezTo>
                <a:lnTo>
                  <a:pt x="4987515" y="1865438"/>
                </a:lnTo>
                <a:cubicBezTo>
                  <a:pt x="4960636" y="1883038"/>
                  <a:pt x="4896500" y="1874392"/>
                  <a:pt x="4900221" y="1906304"/>
                </a:cubicBezTo>
                <a:cubicBezTo>
                  <a:pt x="4903774" y="1936766"/>
                  <a:pt x="4963077" y="1896265"/>
                  <a:pt x="4992223" y="1905804"/>
                </a:cubicBezTo>
                <a:cubicBezTo>
                  <a:pt x="5012832" y="1912550"/>
                  <a:pt x="5023056" y="1936305"/>
                  <a:pt x="5038473" y="1951555"/>
                </a:cubicBezTo>
                <a:cubicBezTo>
                  <a:pt x="5016103" y="1964393"/>
                  <a:pt x="4974677" y="1964490"/>
                  <a:pt x="4971363" y="1990068"/>
                </a:cubicBezTo>
                <a:cubicBezTo>
                  <a:pt x="4968715" y="2010497"/>
                  <a:pt x="5051746" y="1984364"/>
                  <a:pt x="5033089" y="1993098"/>
                </a:cubicBezTo>
                <a:cubicBezTo>
                  <a:pt x="4996155" y="2010389"/>
                  <a:pt x="4953141" y="2009241"/>
                  <a:pt x="4913167" y="2017312"/>
                </a:cubicBezTo>
                <a:cubicBezTo>
                  <a:pt x="4669108" y="2096431"/>
                  <a:pt x="4755929" y="2047339"/>
                  <a:pt x="4868593" y="2073655"/>
                </a:cubicBezTo>
                <a:cubicBezTo>
                  <a:pt x="4923182" y="2086405"/>
                  <a:pt x="4975001" y="2108980"/>
                  <a:pt x="5028205" y="2126643"/>
                </a:cubicBezTo>
                <a:cubicBezTo>
                  <a:pt x="4988231" y="2134715"/>
                  <a:pt x="4948019" y="2141689"/>
                  <a:pt x="4908283" y="2150857"/>
                </a:cubicBezTo>
                <a:cubicBezTo>
                  <a:pt x="4888210" y="2155488"/>
                  <a:pt x="4855927" y="2148641"/>
                  <a:pt x="4848910" y="2168010"/>
                </a:cubicBezTo>
                <a:cubicBezTo>
                  <a:pt x="4843028" y="2184246"/>
                  <a:pt x="4883334" y="2170814"/>
                  <a:pt x="4900545" y="2172217"/>
                </a:cubicBezTo>
                <a:cubicBezTo>
                  <a:pt x="4926985" y="2188743"/>
                  <a:pt x="4940134" y="2197666"/>
                  <a:pt x="4947321" y="2202279"/>
                </a:cubicBezTo>
                <a:lnTo>
                  <a:pt x="4953722" y="2204720"/>
                </a:lnTo>
                <a:lnTo>
                  <a:pt x="179742" y="2204720"/>
                </a:lnTo>
                <a:lnTo>
                  <a:pt x="181339" y="2203342"/>
                </a:lnTo>
                <a:cubicBezTo>
                  <a:pt x="204270" y="2189074"/>
                  <a:pt x="233809" y="2182841"/>
                  <a:pt x="257745" y="2169595"/>
                </a:cubicBezTo>
                <a:cubicBezTo>
                  <a:pt x="286929" y="2153444"/>
                  <a:pt x="315465" y="2136151"/>
                  <a:pt x="344325" y="2119428"/>
                </a:cubicBezTo>
                <a:cubicBezTo>
                  <a:pt x="330494" y="2117506"/>
                  <a:pt x="316277" y="2117436"/>
                  <a:pt x="302833" y="2113663"/>
                </a:cubicBezTo>
                <a:cubicBezTo>
                  <a:pt x="280959" y="2107526"/>
                  <a:pt x="217294" y="2096671"/>
                  <a:pt x="238968" y="2089864"/>
                </a:cubicBezTo>
                <a:cubicBezTo>
                  <a:pt x="499692" y="2007975"/>
                  <a:pt x="795935" y="2022522"/>
                  <a:pt x="425484" y="2018751"/>
                </a:cubicBezTo>
                <a:cubicBezTo>
                  <a:pt x="363902" y="1984488"/>
                  <a:pt x="292313" y="1963986"/>
                  <a:pt x="240738" y="1915961"/>
                </a:cubicBezTo>
                <a:cubicBezTo>
                  <a:pt x="228346" y="1904422"/>
                  <a:pt x="286186" y="1896081"/>
                  <a:pt x="277893" y="1881318"/>
                </a:cubicBezTo>
                <a:cubicBezTo>
                  <a:pt x="264520" y="1857512"/>
                  <a:pt x="227860" y="1859440"/>
                  <a:pt x="202842" y="1848501"/>
                </a:cubicBezTo>
                <a:cubicBezTo>
                  <a:pt x="225329" y="1835868"/>
                  <a:pt x="247319" y="1822306"/>
                  <a:pt x="270303" y="1810604"/>
                </a:cubicBezTo>
                <a:cubicBezTo>
                  <a:pt x="315169" y="1787762"/>
                  <a:pt x="377068" y="1785898"/>
                  <a:pt x="406309" y="1744914"/>
                </a:cubicBezTo>
                <a:cubicBezTo>
                  <a:pt x="412905" y="1735669"/>
                  <a:pt x="311547" y="1699902"/>
                  <a:pt x="298783" y="1695145"/>
                </a:cubicBezTo>
                <a:cubicBezTo>
                  <a:pt x="307078" y="1677225"/>
                  <a:pt x="335238" y="1657385"/>
                  <a:pt x="323667" y="1641382"/>
                </a:cubicBezTo>
                <a:cubicBezTo>
                  <a:pt x="309221" y="1621403"/>
                  <a:pt x="274874" y="1634025"/>
                  <a:pt x="250785" y="1628769"/>
                </a:cubicBezTo>
                <a:cubicBezTo>
                  <a:pt x="232966" y="1624881"/>
                  <a:pt x="215666" y="1618914"/>
                  <a:pt x="198106" y="1613987"/>
                </a:cubicBezTo>
                <a:cubicBezTo>
                  <a:pt x="207847" y="1609535"/>
                  <a:pt x="217155" y="1603980"/>
                  <a:pt x="227328" y="1600632"/>
                </a:cubicBezTo>
                <a:cubicBezTo>
                  <a:pt x="263294" y="1588791"/>
                  <a:pt x="312517" y="1597979"/>
                  <a:pt x="336281" y="1568500"/>
                </a:cubicBezTo>
                <a:cubicBezTo>
                  <a:pt x="353418" y="1547243"/>
                  <a:pt x="281681" y="1567549"/>
                  <a:pt x="254381" y="1567073"/>
                </a:cubicBezTo>
                <a:cubicBezTo>
                  <a:pt x="226359" y="1559862"/>
                  <a:pt x="158158" y="1571701"/>
                  <a:pt x="170312" y="1545441"/>
                </a:cubicBezTo>
                <a:cubicBezTo>
                  <a:pt x="186217" y="1511080"/>
                  <a:pt x="243299" y="1525150"/>
                  <a:pt x="279265" y="1513310"/>
                </a:cubicBezTo>
                <a:cubicBezTo>
                  <a:pt x="289438" y="1509961"/>
                  <a:pt x="298746" y="1504407"/>
                  <a:pt x="308487" y="1499955"/>
                </a:cubicBezTo>
                <a:cubicBezTo>
                  <a:pt x="297662" y="1494305"/>
                  <a:pt x="287582" y="1486908"/>
                  <a:pt x="276012" y="1483004"/>
                </a:cubicBezTo>
                <a:cubicBezTo>
                  <a:pt x="241452" y="1471341"/>
                  <a:pt x="196351" y="1479328"/>
                  <a:pt x="170655" y="1453439"/>
                </a:cubicBezTo>
                <a:cubicBezTo>
                  <a:pt x="156143" y="1438819"/>
                  <a:pt x="210615" y="1443272"/>
                  <a:pt x="230183" y="1436831"/>
                </a:cubicBezTo>
                <a:cubicBezTo>
                  <a:pt x="256709" y="1428098"/>
                  <a:pt x="282615" y="1417579"/>
                  <a:pt x="308830" y="1407953"/>
                </a:cubicBezTo>
                <a:cubicBezTo>
                  <a:pt x="308830" y="1407953"/>
                  <a:pt x="238264" y="1380393"/>
                  <a:pt x="202388" y="1368286"/>
                </a:cubicBezTo>
                <a:cubicBezTo>
                  <a:pt x="192241" y="1364862"/>
                  <a:pt x="181526" y="1363402"/>
                  <a:pt x="170998" y="1361437"/>
                </a:cubicBezTo>
                <a:cubicBezTo>
                  <a:pt x="146762" y="1356913"/>
                  <a:pt x="122695" y="1350755"/>
                  <a:pt x="98116" y="1348824"/>
                </a:cubicBezTo>
                <a:cubicBezTo>
                  <a:pt x="67543" y="1346421"/>
                  <a:pt x="-24379" y="1351754"/>
                  <a:pt x="6114" y="1348481"/>
                </a:cubicBezTo>
                <a:cubicBezTo>
                  <a:pt x="315126" y="1315312"/>
                  <a:pt x="443148" y="1342028"/>
                  <a:pt x="195882" y="1307674"/>
                </a:cubicBezTo>
                <a:cubicBezTo>
                  <a:pt x="159317" y="1284351"/>
                  <a:pt x="115295" y="1269854"/>
                  <a:pt x="86188" y="1237702"/>
                </a:cubicBezTo>
                <a:cubicBezTo>
                  <a:pt x="77993" y="1228650"/>
                  <a:pt x="106420" y="1216989"/>
                  <a:pt x="103139" y="1205227"/>
                </a:cubicBezTo>
                <a:cubicBezTo>
                  <a:pt x="99278" y="1191387"/>
                  <a:pt x="80767" y="1187192"/>
                  <a:pt x="69580" y="1178174"/>
                </a:cubicBezTo>
                <a:cubicBezTo>
                  <a:pt x="155903" y="1138723"/>
                  <a:pt x="63215" y="1178023"/>
                  <a:pt x="269451" y="1136284"/>
                </a:cubicBezTo>
                <a:cubicBezTo>
                  <a:pt x="356328" y="1118701"/>
                  <a:pt x="459575" y="1133081"/>
                  <a:pt x="528849" y="1077785"/>
                </a:cubicBezTo>
                <a:cubicBezTo>
                  <a:pt x="569939" y="1044987"/>
                  <a:pt x="424938" y="1061690"/>
                  <a:pt x="372982" y="1053642"/>
                </a:cubicBezTo>
                <a:cubicBezTo>
                  <a:pt x="357344" y="1034884"/>
                  <a:pt x="318899" y="1020713"/>
                  <a:pt x="326068" y="997368"/>
                </a:cubicBezTo>
                <a:cubicBezTo>
                  <a:pt x="342802" y="942881"/>
                  <a:pt x="449934" y="1007985"/>
                  <a:pt x="363223" y="962725"/>
                </a:cubicBezTo>
                <a:cubicBezTo>
                  <a:pt x="419022" y="943110"/>
                  <a:pt x="586922" y="921999"/>
                  <a:pt x="530619" y="903883"/>
                </a:cubicBezTo>
                <a:cubicBezTo>
                  <a:pt x="279824" y="823188"/>
                  <a:pt x="-185511" y="913084"/>
                  <a:pt x="268311" y="840074"/>
                </a:cubicBezTo>
                <a:cubicBezTo>
                  <a:pt x="253396" y="828050"/>
                  <a:pt x="228715" y="822456"/>
                  <a:pt x="223566" y="804003"/>
                </a:cubicBezTo>
                <a:cubicBezTo>
                  <a:pt x="220285" y="792241"/>
                  <a:pt x="240482" y="785362"/>
                  <a:pt x="251703" y="780546"/>
                </a:cubicBezTo>
                <a:cubicBezTo>
                  <a:pt x="283441" y="766924"/>
                  <a:pt x="317603" y="759848"/>
                  <a:pt x="350554" y="749499"/>
                </a:cubicBezTo>
                <a:cubicBezTo>
                  <a:pt x="295231" y="741812"/>
                  <a:pt x="237755" y="743548"/>
                  <a:pt x="184585" y="726440"/>
                </a:cubicBezTo>
                <a:cubicBezTo>
                  <a:pt x="170168" y="721802"/>
                  <a:pt x="146547" y="695073"/>
                  <a:pt x="160044" y="688201"/>
                </a:cubicBezTo>
                <a:cubicBezTo>
                  <a:pt x="230501" y="652331"/>
                  <a:pt x="312050" y="644636"/>
                  <a:pt x="388052" y="622854"/>
                </a:cubicBezTo>
                <a:cubicBezTo>
                  <a:pt x="356846" y="621035"/>
                  <a:pt x="187013" y="615834"/>
                  <a:pt x="199711" y="581760"/>
                </a:cubicBezTo>
                <a:lnTo>
                  <a:pt x="221428" y="560899"/>
                </a:lnTo>
                <a:lnTo>
                  <a:pt x="350156" y="555393"/>
                </a:lnTo>
                <a:cubicBezTo>
                  <a:pt x="312545" y="561985"/>
                  <a:pt x="256725" y="546685"/>
                  <a:pt x="223666" y="558749"/>
                </a:cubicBezTo>
                <a:lnTo>
                  <a:pt x="221428" y="560899"/>
                </a:lnTo>
                <a:lnTo>
                  <a:pt x="206550" y="561535"/>
                </a:lnTo>
                <a:cubicBezTo>
                  <a:pt x="156175" y="561880"/>
                  <a:pt x="105805" y="558503"/>
                  <a:pt x="62963" y="545346"/>
                </a:cubicBezTo>
                <a:cubicBezTo>
                  <a:pt x="52725" y="542202"/>
                  <a:pt x="54061" y="525865"/>
                  <a:pt x="49609" y="516125"/>
                </a:cubicBezTo>
                <a:lnTo>
                  <a:pt x="202565" y="417959"/>
                </a:lnTo>
                <a:cubicBezTo>
                  <a:pt x="229605" y="400607"/>
                  <a:pt x="293659" y="409840"/>
                  <a:pt x="290230" y="377895"/>
                </a:cubicBezTo>
                <a:cubicBezTo>
                  <a:pt x="286957" y="347402"/>
                  <a:pt x="227285" y="387358"/>
                  <a:pt x="198228" y="377552"/>
                </a:cubicBezTo>
                <a:cubicBezTo>
                  <a:pt x="177681" y="370618"/>
                  <a:pt x="167675" y="346770"/>
                  <a:pt x="152398" y="331379"/>
                </a:cubicBezTo>
                <a:cubicBezTo>
                  <a:pt x="174886" y="318747"/>
                  <a:pt x="216310" y="319030"/>
                  <a:pt x="219859" y="293483"/>
                </a:cubicBezTo>
                <a:cubicBezTo>
                  <a:pt x="222694" y="273079"/>
                  <a:pt x="139427" y="298449"/>
                  <a:pt x="158163" y="289887"/>
                </a:cubicBezTo>
                <a:cubicBezTo>
                  <a:pt x="195254" y="272936"/>
                  <a:pt x="238256" y="274478"/>
                  <a:pt x="278302" y="266773"/>
                </a:cubicBezTo>
                <a:cubicBezTo>
                  <a:pt x="523076" y="189894"/>
                  <a:pt x="435808" y="238189"/>
                  <a:pt x="323391" y="210841"/>
                </a:cubicBezTo>
                <a:cubicBezTo>
                  <a:pt x="268920" y="197591"/>
                  <a:pt x="217311" y="174543"/>
                  <a:pt x="164271" y="156393"/>
                </a:cubicBezTo>
                <a:cubicBezTo>
                  <a:pt x="204317" y="148688"/>
                  <a:pt x="244591" y="142082"/>
                  <a:pt x="284410" y="133279"/>
                </a:cubicBezTo>
                <a:cubicBezTo>
                  <a:pt x="304524" y="128832"/>
                  <a:pt x="336743" y="135974"/>
                  <a:pt x="343937" y="116671"/>
                </a:cubicBezTo>
                <a:cubicBezTo>
                  <a:pt x="349968" y="100489"/>
                  <a:pt x="309541" y="113551"/>
                  <a:pt x="292343" y="111990"/>
                </a:cubicBezTo>
                <a:cubicBezTo>
                  <a:pt x="187195" y="44918"/>
                  <a:pt x="293569" y="101443"/>
                  <a:pt x="144410" y="66559"/>
                </a:cubicBezTo>
                <a:cubicBezTo>
                  <a:pt x="104563" y="57241"/>
                  <a:pt x="66714" y="40837"/>
                  <a:pt x="27866" y="27977"/>
                </a:cubicBezTo>
                <a:cubicBezTo>
                  <a:pt x="61178" y="20995"/>
                  <a:pt x="94672" y="14834"/>
                  <a:pt x="127802" y="7032"/>
                </a:cubicBezTo>
                <a:cubicBezTo>
                  <a:pt x="137827" y="4671"/>
                  <a:pt x="148375" y="3300"/>
                  <a:pt x="158584" y="1130"/>
                </a:cubicBezTo>
                <a:close/>
              </a:path>
            </a:pathLst>
          </a:custGeom>
          <a:solidFill>
            <a:srgbClr val="FFFF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Freeform: Shape 22">
            <a:extLst>
              <a:ext uri="{FF2B5EF4-FFF2-40B4-BE49-F238E27FC236}">
                <a16:creationId xmlns:a16="http://schemas.microsoft.com/office/drawing/2014/main" id="{89BAFD5F-4C0A-2483-6887-B69A4EFC42A5}"/>
              </a:ext>
            </a:extLst>
          </p:cNvPr>
          <p:cNvSpPr/>
          <p:nvPr/>
        </p:nvSpPr>
        <p:spPr>
          <a:xfrm rot="19381964">
            <a:off x="8731839" y="1197651"/>
            <a:ext cx="436233" cy="90160"/>
          </a:xfrm>
          <a:custGeom>
            <a:avLst/>
            <a:gdLst>
              <a:gd name="connsiteX0" fmla="*/ 4977524 w 5181536"/>
              <a:gd name="connsiteY0" fmla="*/ 2204561 h 2204720"/>
              <a:gd name="connsiteX1" fmla="*/ 4978963 w 5181536"/>
              <a:gd name="connsiteY1" fmla="*/ 2204720 h 2204720"/>
              <a:gd name="connsiteX2" fmla="*/ 4975925 w 5181536"/>
              <a:gd name="connsiteY2" fmla="*/ 2204720 h 2204720"/>
              <a:gd name="connsiteX3" fmla="*/ 161616 w 5181536"/>
              <a:gd name="connsiteY3" fmla="*/ 0 h 2204720"/>
              <a:gd name="connsiteX4" fmla="*/ 4796392 w 5181536"/>
              <a:gd name="connsiteY4" fmla="*/ 0 h 2204720"/>
              <a:gd name="connsiteX5" fmla="*/ 4812137 w 5181536"/>
              <a:gd name="connsiteY5" fmla="*/ 1593 h 2204720"/>
              <a:gd name="connsiteX6" fmla="*/ 4894426 w 5181536"/>
              <a:gd name="connsiteY6" fmla="*/ 14642 h 2204720"/>
              <a:gd name="connsiteX7" fmla="*/ 4978690 w 5181536"/>
              <a:gd name="connsiteY7" fmla="*/ 35503 h 2204720"/>
              <a:gd name="connsiteX8" fmla="*/ 5012495 w 5181536"/>
              <a:gd name="connsiteY8" fmla="*/ 62247 h 2204720"/>
              <a:gd name="connsiteX9" fmla="*/ 4916286 w 5181536"/>
              <a:gd name="connsiteY9" fmla="*/ 114382 h 2204720"/>
              <a:gd name="connsiteX10" fmla="*/ 4830169 w 5181536"/>
              <a:gd name="connsiteY10" fmla="*/ 165340 h 2204720"/>
              <a:gd name="connsiteX11" fmla="*/ 4871713 w 5181536"/>
              <a:gd name="connsiteY11" fmla="*/ 170724 h 2204720"/>
              <a:gd name="connsiteX12" fmla="*/ 4935793 w 5181536"/>
              <a:gd name="connsiteY12" fmla="*/ 193938 h 2204720"/>
              <a:gd name="connsiteX13" fmla="*/ 4749937 w 5181536"/>
              <a:gd name="connsiteY13" fmla="*/ 266756 h 2204720"/>
              <a:gd name="connsiteX14" fmla="*/ 4935616 w 5181536"/>
              <a:gd name="connsiteY14" fmla="*/ 367849 h 2204720"/>
              <a:gd name="connsiteX15" fmla="*/ 4898780 w 5181536"/>
              <a:gd name="connsiteY15" fmla="*/ 402831 h 2204720"/>
              <a:gd name="connsiteX16" fmla="*/ 4974129 w 5181536"/>
              <a:gd name="connsiteY16" fmla="*/ 434960 h 2204720"/>
              <a:gd name="connsiteX17" fmla="*/ 4907018 w 5181536"/>
              <a:gd name="connsiteY17" fmla="*/ 473472 h 2204720"/>
              <a:gd name="connsiteX18" fmla="*/ 4771620 w 5181536"/>
              <a:gd name="connsiteY18" fmla="*/ 540406 h 2204720"/>
              <a:gd name="connsiteX19" fmla="*/ 4879597 w 5181536"/>
              <a:gd name="connsiteY19" fmla="*/ 589188 h 2204720"/>
              <a:gd name="connsiteX20" fmla="*/ 4855207 w 5181536"/>
              <a:gd name="connsiteY20" fmla="*/ 643176 h 2204720"/>
              <a:gd name="connsiteX21" fmla="*/ 4928202 w 5181536"/>
              <a:gd name="connsiteY21" fmla="*/ 655121 h 2204720"/>
              <a:gd name="connsiteX22" fmla="*/ 4981014 w 5181536"/>
              <a:gd name="connsiteY22" fmla="*/ 669420 h 2204720"/>
              <a:gd name="connsiteX23" fmla="*/ 4951916 w 5181536"/>
              <a:gd name="connsiteY23" fmla="*/ 683042 h 2204720"/>
              <a:gd name="connsiteX24" fmla="*/ 4843262 w 5181536"/>
              <a:gd name="connsiteY24" fmla="*/ 716171 h 2204720"/>
              <a:gd name="connsiteX25" fmla="*/ 4925171 w 5181536"/>
              <a:gd name="connsiteY25" fmla="*/ 716848 h 2204720"/>
              <a:gd name="connsiteX26" fmla="*/ 5009435 w 5181536"/>
              <a:gd name="connsiteY26" fmla="*/ 737708 h 2204720"/>
              <a:gd name="connsiteX27" fmla="*/ 4900781 w 5181536"/>
              <a:gd name="connsiteY27" fmla="*/ 770837 h 2204720"/>
              <a:gd name="connsiteX28" fmla="*/ 4871683 w 5181536"/>
              <a:gd name="connsiteY28" fmla="*/ 784459 h 2204720"/>
              <a:gd name="connsiteX29" fmla="*/ 4904311 w 5181536"/>
              <a:gd name="connsiteY29" fmla="*/ 801111 h 2204720"/>
              <a:gd name="connsiteX30" fmla="*/ 5009935 w 5181536"/>
              <a:gd name="connsiteY30" fmla="*/ 829709 h 2204720"/>
              <a:gd name="connsiteX31" fmla="*/ 4950562 w 5181536"/>
              <a:gd name="connsiteY31" fmla="*/ 846862 h 2204720"/>
              <a:gd name="connsiteX32" fmla="*/ 4872183 w 5181536"/>
              <a:gd name="connsiteY32" fmla="*/ 876460 h 2204720"/>
              <a:gd name="connsiteX33" fmla="*/ 4978983 w 5181536"/>
              <a:gd name="connsiteY33" fmla="*/ 915150 h 2204720"/>
              <a:gd name="connsiteX34" fmla="*/ 5010435 w 5181536"/>
              <a:gd name="connsiteY34" fmla="*/ 921711 h 2204720"/>
              <a:gd name="connsiteX35" fmla="*/ 5083430 w 5181536"/>
              <a:gd name="connsiteY35" fmla="*/ 933656 h 2204720"/>
              <a:gd name="connsiteX36" fmla="*/ 5175432 w 5181536"/>
              <a:gd name="connsiteY36" fmla="*/ 933156 h 2204720"/>
              <a:gd name="connsiteX37" fmla="*/ 4986045 w 5181536"/>
              <a:gd name="connsiteY37" fmla="*/ 975699 h 2204720"/>
              <a:gd name="connsiteX38" fmla="*/ 5096376 w 5181536"/>
              <a:gd name="connsiteY38" fmla="*/ 1044663 h 2204720"/>
              <a:gd name="connsiteX39" fmla="*/ 5079723 w 5181536"/>
              <a:gd name="connsiteY39" fmla="*/ 1077292 h 2204720"/>
              <a:gd name="connsiteX40" fmla="*/ 5113528 w 5181536"/>
              <a:gd name="connsiteY40" fmla="*/ 1104036 h 2204720"/>
              <a:gd name="connsiteX41" fmla="*/ 4914050 w 5181536"/>
              <a:gd name="connsiteY41" fmla="*/ 1147757 h 2204720"/>
              <a:gd name="connsiteX42" fmla="*/ 4655199 w 5181536"/>
              <a:gd name="connsiteY42" fmla="*/ 1208630 h 2204720"/>
              <a:gd name="connsiteX43" fmla="*/ 4811280 w 5181536"/>
              <a:gd name="connsiteY43" fmla="*/ 1231343 h 2204720"/>
              <a:gd name="connsiteX44" fmla="*/ 4858708 w 5181536"/>
              <a:gd name="connsiteY44" fmla="*/ 1287186 h 2204720"/>
              <a:gd name="connsiteX45" fmla="*/ 4821872 w 5181536"/>
              <a:gd name="connsiteY45" fmla="*/ 1322168 h 2204720"/>
              <a:gd name="connsiteX46" fmla="*/ 4655022 w 5181536"/>
              <a:gd name="connsiteY46" fmla="*/ 1382541 h 2204720"/>
              <a:gd name="connsiteX47" fmla="*/ 4917904 w 5181536"/>
              <a:gd name="connsiteY47" fmla="*/ 1443944 h 2204720"/>
              <a:gd name="connsiteX48" fmla="*/ 4962978 w 5181536"/>
              <a:gd name="connsiteY48" fmla="*/ 1479603 h 2204720"/>
              <a:gd name="connsiteX49" fmla="*/ 4935057 w 5181536"/>
              <a:gd name="connsiteY49" fmla="*/ 1503317 h 2204720"/>
              <a:gd name="connsiteX50" fmla="*/ 4836494 w 5181536"/>
              <a:gd name="connsiteY50" fmla="*/ 1535269 h 2204720"/>
              <a:gd name="connsiteX51" fmla="*/ 5002668 w 5181536"/>
              <a:gd name="connsiteY51" fmla="*/ 1556805 h 2204720"/>
              <a:gd name="connsiteX52" fmla="*/ 5027558 w 5181536"/>
              <a:gd name="connsiteY52" fmla="*/ 1594818 h 2204720"/>
              <a:gd name="connsiteX53" fmla="*/ 4800159 w 5181536"/>
              <a:gd name="connsiteY53" fmla="*/ 1662252 h 2204720"/>
              <a:gd name="connsiteX54" fmla="*/ 4988869 w 5181536"/>
              <a:gd name="connsiteY54" fmla="*/ 1701618 h 2204720"/>
              <a:gd name="connsiteX55" fmla="*/ 4967343 w 5181536"/>
              <a:gd name="connsiteY55" fmla="*/ 1722678 h 2204720"/>
              <a:gd name="connsiteX56" fmla="*/ 4872444 w 5181536"/>
              <a:gd name="connsiteY56" fmla="*/ 1727608 h 2204720"/>
              <a:gd name="connsiteX57" fmla="*/ 4869638 w 5181536"/>
              <a:gd name="connsiteY57" fmla="*/ 1727470 h 2204720"/>
              <a:gd name="connsiteX58" fmla="*/ 4838671 w 5181536"/>
              <a:gd name="connsiteY58" fmla="*/ 1729363 h 2204720"/>
              <a:gd name="connsiteX59" fmla="*/ 4872444 w 5181536"/>
              <a:gd name="connsiteY59" fmla="*/ 1727608 h 2204720"/>
              <a:gd name="connsiteX60" fmla="*/ 4903624 w 5181536"/>
              <a:gd name="connsiteY60" fmla="*/ 1729142 h 2204720"/>
              <a:gd name="connsiteX61" fmla="*/ 4965125 w 5181536"/>
              <a:gd name="connsiteY61" fmla="*/ 1724848 h 2204720"/>
              <a:gd name="connsiteX62" fmla="*/ 4967343 w 5181536"/>
              <a:gd name="connsiteY62" fmla="*/ 1722678 h 2204720"/>
              <a:gd name="connsiteX63" fmla="*/ 4982215 w 5181536"/>
              <a:gd name="connsiteY63" fmla="*/ 1721905 h 2204720"/>
              <a:gd name="connsiteX64" fmla="*/ 5125944 w 5181536"/>
              <a:gd name="connsiteY64" fmla="*/ 1736777 h 2204720"/>
              <a:gd name="connsiteX65" fmla="*/ 5139566 w 5181536"/>
              <a:gd name="connsiteY65" fmla="*/ 1765875 h 2204720"/>
              <a:gd name="connsiteX66" fmla="*/ 4987515 w 5181536"/>
              <a:gd name="connsiteY66" fmla="*/ 1865438 h 2204720"/>
              <a:gd name="connsiteX67" fmla="*/ 4900221 w 5181536"/>
              <a:gd name="connsiteY67" fmla="*/ 1906304 h 2204720"/>
              <a:gd name="connsiteX68" fmla="*/ 4992223 w 5181536"/>
              <a:gd name="connsiteY68" fmla="*/ 1905804 h 2204720"/>
              <a:gd name="connsiteX69" fmla="*/ 5038473 w 5181536"/>
              <a:gd name="connsiteY69" fmla="*/ 1951555 h 2204720"/>
              <a:gd name="connsiteX70" fmla="*/ 4971363 w 5181536"/>
              <a:gd name="connsiteY70" fmla="*/ 1990068 h 2204720"/>
              <a:gd name="connsiteX71" fmla="*/ 5033089 w 5181536"/>
              <a:gd name="connsiteY71" fmla="*/ 1993098 h 2204720"/>
              <a:gd name="connsiteX72" fmla="*/ 4913167 w 5181536"/>
              <a:gd name="connsiteY72" fmla="*/ 2017312 h 2204720"/>
              <a:gd name="connsiteX73" fmla="*/ 4868593 w 5181536"/>
              <a:gd name="connsiteY73" fmla="*/ 2073655 h 2204720"/>
              <a:gd name="connsiteX74" fmla="*/ 5028205 w 5181536"/>
              <a:gd name="connsiteY74" fmla="*/ 2126643 h 2204720"/>
              <a:gd name="connsiteX75" fmla="*/ 4908283 w 5181536"/>
              <a:gd name="connsiteY75" fmla="*/ 2150857 h 2204720"/>
              <a:gd name="connsiteX76" fmla="*/ 4848910 w 5181536"/>
              <a:gd name="connsiteY76" fmla="*/ 2168010 h 2204720"/>
              <a:gd name="connsiteX77" fmla="*/ 4900545 w 5181536"/>
              <a:gd name="connsiteY77" fmla="*/ 2172217 h 2204720"/>
              <a:gd name="connsiteX78" fmla="*/ 4947321 w 5181536"/>
              <a:gd name="connsiteY78" fmla="*/ 2202279 h 2204720"/>
              <a:gd name="connsiteX79" fmla="*/ 4953722 w 5181536"/>
              <a:gd name="connsiteY79" fmla="*/ 2204720 h 2204720"/>
              <a:gd name="connsiteX80" fmla="*/ 179742 w 5181536"/>
              <a:gd name="connsiteY80" fmla="*/ 2204720 h 2204720"/>
              <a:gd name="connsiteX81" fmla="*/ 181339 w 5181536"/>
              <a:gd name="connsiteY81" fmla="*/ 2203342 h 2204720"/>
              <a:gd name="connsiteX82" fmla="*/ 257745 w 5181536"/>
              <a:gd name="connsiteY82" fmla="*/ 2169595 h 2204720"/>
              <a:gd name="connsiteX83" fmla="*/ 344325 w 5181536"/>
              <a:gd name="connsiteY83" fmla="*/ 2119428 h 2204720"/>
              <a:gd name="connsiteX84" fmla="*/ 302833 w 5181536"/>
              <a:gd name="connsiteY84" fmla="*/ 2113663 h 2204720"/>
              <a:gd name="connsiteX85" fmla="*/ 238968 w 5181536"/>
              <a:gd name="connsiteY85" fmla="*/ 2089864 h 2204720"/>
              <a:gd name="connsiteX86" fmla="*/ 425484 w 5181536"/>
              <a:gd name="connsiteY86" fmla="*/ 2018751 h 2204720"/>
              <a:gd name="connsiteX87" fmla="*/ 240738 w 5181536"/>
              <a:gd name="connsiteY87" fmla="*/ 1915961 h 2204720"/>
              <a:gd name="connsiteX88" fmla="*/ 277893 w 5181536"/>
              <a:gd name="connsiteY88" fmla="*/ 1881318 h 2204720"/>
              <a:gd name="connsiteX89" fmla="*/ 202842 w 5181536"/>
              <a:gd name="connsiteY89" fmla="*/ 1848501 h 2204720"/>
              <a:gd name="connsiteX90" fmla="*/ 270303 w 5181536"/>
              <a:gd name="connsiteY90" fmla="*/ 1810604 h 2204720"/>
              <a:gd name="connsiteX91" fmla="*/ 406309 w 5181536"/>
              <a:gd name="connsiteY91" fmla="*/ 1744914 h 2204720"/>
              <a:gd name="connsiteX92" fmla="*/ 298783 w 5181536"/>
              <a:gd name="connsiteY92" fmla="*/ 1695145 h 2204720"/>
              <a:gd name="connsiteX93" fmla="*/ 323667 w 5181536"/>
              <a:gd name="connsiteY93" fmla="*/ 1641382 h 2204720"/>
              <a:gd name="connsiteX94" fmla="*/ 250785 w 5181536"/>
              <a:gd name="connsiteY94" fmla="*/ 1628769 h 2204720"/>
              <a:gd name="connsiteX95" fmla="*/ 198106 w 5181536"/>
              <a:gd name="connsiteY95" fmla="*/ 1613987 h 2204720"/>
              <a:gd name="connsiteX96" fmla="*/ 227328 w 5181536"/>
              <a:gd name="connsiteY96" fmla="*/ 1600632 h 2204720"/>
              <a:gd name="connsiteX97" fmla="*/ 336281 w 5181536"/>
              <a:gd name="connsiteY97" fmla="*/ 1568500 h 2204720"/>
              <a:gd name="connsiteX98" fmla="*/ 254381 w 5181536"/>
              <a:gd name="connsiteY98" fmla="*/ 1567073 h 2204720"/>
              <a:gd name="connsiteX99" fmla="*/ 170312 w 5181536"/>
              <a:gd name="connsiteY99" fmla="*/ 1545441 h 2204720"/>
              <a:gd name="connsiteX100" fmla="*/ 279265 w 5181536"/>
              <a:gd name="connsiteY100" fmla="*/ 1513310 h 2204720"/>
              <a:gd name="connsiteX101" fmla="*/ 308487 w 5181536"/>
              <a:gd name="connsiteY101" fmla="*/ 1499955 h 2204720"/>
              <a:gd name="connsiteX102" fmla="*/ 276012 w 5181536"/>
              <a:gd name="connsiteY102" fmla="*/ 1483004 h 2204720"/>
              <a:gd name="connsiteX103" fmla="*/ 170655 w 5181536"/>
              <a:gd name="connsiteY103" fmla="*/ 1453439 h 2204720"/>
              <a:gd name="connsiteX104" fmla="*/ 230183 w 5181536"/>
              <a:gd name="connsiteY104" fmla="*/ 1436831 h 2204720"/>
              <a:gd name="connsiteX105" fmla="*/ 308830 w 5181536"/>
              <a:gd name="connsiteY105" fmla="*/ 1407953 h 2204720"/>
              <a:gd name="connsiteX106" fmla="*/ 202388 w 5181536"/>
              <a:gd name="connsiteY106" fmla="*/ 1368286 h 2204720"/>
              <a:gd name="connsiteX107" fmla="*/ 170998 w 5181536"/>
              <a:gd name="connsiteY107" fmla="*/ 1361437 h 2204720"/>
              <a:gd name="connsiteX108" fmla="*/ 98116 w 5181536"/>
              <a:gd name="connsiteY108" fmla="*/ 1348824 h 2204720"/>
              <a:gd name="connsiteX109" fmla="*/ 6114 w 5181536"/>
              <a:gd name="connsiteY109" fmla="*/ 1348481 h 2204720"/>
              <a:gd name="connsiteX110" fmla="*/ 195882 w 5181536"/>
              <a:gd name="connsiteY110" fmla="*/ 1307674 h 2204720"/>
              <a:gd name="connsiteX111" fmla="*/ 86188 w 5181536"/>
              <a:gd name="connsiteY111" fmla="*/ 1237702 h 2204720"/>
              <a:gd name="connsiteX112" fmla="*/ 103139 w 5181536"/>
              <a:gd name="connsiteY112" fmla="*/ 1205227 h 2204720"/>
              <a:gd name="connsiteX113" fmla="*/ 69580 w 5181536"/>
              <a:gd name="connsiteY113" fmla="*/ 1178174 h 2204720"/>
              <a:gd name="connsiteX114" fmla="*/ 269451 w 5181536"/>
              <a:gd name="connsiteY114" fmla="*/ 1136284 h 2204720"/>
              <a:gd name="connsiteX115" fmla="*/ 528849 w 5181536"/>
              <a:gd name="connsiteY115" fmla="*/ 1077785 h 2204720"/>
              <a:gd name="connsiteX116" fmla="*/ 372982 w 5181536"/>
              <a:gd name="connsiteY116" fmla="*/ 1053642 h 2204720"/>
              <a:gd name="connsiteX117" fmla="*/ 326068 w 5181536"/>
              <a:gd name="connsiteY117" fmla="*/ 997368 h 2204720"/>
              <a:gd name="connsiteX118" fmla="*/ 363223 w 5181536"/>
              <a:gd name="connsiteY118" fmla="*/ 962725 h 2204720"/>
              <a:gd name="connsiteX119" fmla="*/ 530619 w 5181536"/>
              <a:gd name="connsiteY119" fmla="*/ 903883 h 2204720"/>
              <a:gd name="connsiteX120" fmla="*/ 268311 w 5181536"/>
              <a:gd name="connsiteY120" fmla="*/ 840074 h 2204720"/>
              <a:gd name="connsiteX121" fmla="*/ 223566 w 5181536"/>
              <a:gd name="connsiteY121" fmla="*/ 804003 h 2204720"/>
              <a:gd name="connsiteX122" fmla="*/ 251703 w 5181536"/>
              <a:gd name="connsiteY122" fmla="*/ 780546 h 2204720"/>
              <a:gd name="connsiteX123" fmla="*/ 350554 w 5181536"/>
              <a:gd name="connsiteY123" fmla="*/ 749499 h 2204720"/>
              <a:gd name="connsiteX124" fmla="*/ 184585 w 5181536"/>
              <a:gd name="connsiteY124" fmla="*/ 726440 h 2204720"/>
              <a:gd name="connsiteX125" fmla="*/ 160044 w 5181536"/>
              <a:gd name="connsiteY125" fmla="*/ 688201 h 2204720"/>
              <a:gd name="connsiteX126" fmla="*/ 388052 w 5181536"/>
              <a:gd name="connsiteY126" fmla="*/ 622854 h 2204720"/>
              <a:gd name="connsiteX127" fmla="*/ 199711 w 5181536"/>
              <a:gd name="connsiteY127" fmla="*/ 581760 h 2204720"/>
              <a:gd name="connsiteX128" fmla="*/ 221428 w 5181536"/>
              <a:gd name="connsiteY128" fmla="*/ 560899 h 2204720"/>
              <a:gd name="connsiteX129" fmla="*/ 350156 w 5181536"/>
              <a:gd name="connsiteY129" fmla="*/ 555393 h 2204720"/>
              <a:gd name="connsiteX130" fmla="*/ 223666 w 5181536"/>
              <a:gd name="connsiteY130" fmla="*/ 558749 h 2204720"/>
              <a:gd name="connsiteX131" fmla="*/ 221428 w 5181536"/>
              <a:gd name="connsiteY131" fmla="*/ 560899 h 2204720"/>
              <a:gd name="connsiteX132" fmla="*/ 206550 w 5181536"/>
              <a:gd name="connsiteY132" fmla="*/ 561535 h 2204720"/>
              <a:gd name="connsiteX133" fmla="*/ 62963 w 5181536"/>
              <a:gd name="connsiteY133" fmla="*/ 545346 h 2204720"/>
              <a:gd name="connsiteX134" fmla="*/ 49609 w 5181536"/>
              <a:gd name="connsiteY134" fmla="*/ 516125 h 2204720"/>
              <a:gd name="connsiteX135" fmla="*/ 202565 w 5181536"/>
              <a:gd name="connsiteY135" fmla="*/ 417959 h 2204720"/>
              <a:gd name="connsiteX136" fmla="*/ 290230 w 5181536"/>
              <a:gd name="connsiteY136" fmla="*/ 377895 h 2204720"/>
              <a:gd name="connsiteX137" fmla="*/ 198228 w 5181536"/>
              <a:gd name="connsiteY137" fmla="*/ 377552 h 2204720"/>
              <a:gd name="connsiteX138" fmla="*/ 152398 w 5181536"/>
              <a:gd name="connsiteY138" fmla="*/ 331379 h 2204720"/>
              <a:gd name="connsiteX139" fmla="*/ 219859 w 5181536"/>
              <a:gd name="connsiteY139" fmla="*/ 293483 h 2204720"/>
              <a:gd name="connsiteX140" fmla="*/ 158163 w 5181536"/>
              <a:gd name="connsiteY140" fmla="*/ 289887 h 2204720"/>
              <a:gd name="connsiteX141" fmla="*/ 278302 w 5181536"/>
              <a:gd name="connsiteY141" fmla="*/ 266773 h 2204720"/>
              <a:gd name="connsiteX142" fmla="*/ 323391 w 5181536"/>
              <a:gd name="connsiteY142" fmla="*/ 210841 h 2204720"/>
              <a:gd name="connsiteX143" fmla="*/ 164271 w 5181536"/>
              <a:gd name="connsiteY143" fmla="*/ 156393 h 2204720"/>
              <a:gd name="connsiteX144" fmla="*/ 284410 w 5181536"/>
              <a:gd name="connsiteY144" fmla="*/ 133279 h 2204720"/>
              <a:gd name="connsiteX145" fmla="*/ 343937 w 5181536"/>
              <a:gd name="connsiteY145" fmla="*/ 116671 h 2204720"/>
              <a:gd name="connsiteX146" fmla="*/ 292343 w 5181536"/>
              <a:gd name="connsiteY146" fmla="*/ 111990 h 2204720"/>
              <a:gd name="connsiteX147" fmla="*/ 144410 w 5181536"/>
              <a:gd name="connsiteY147" fmla="*/ 66559 h 2204720"/>
              <a:gd name="connsiteX148" fmla="*/ 27866 w 5181536"/>
              <a:gd name="connsiteY148" fmla="*/ 27977 h 2204720"/>
              <a:gd name="connsiteX149" fmla="*/ 127802 w 5181536"/>
              <a:gd name="connsiteY149" fmla="*/ 7032 h 2204720"/>
              <a:gd name="connsiteX150" fmla="*/ 158584 w 5181536"/>
              <a:gd name="connsiteY150" fmla="*/ 1130 h 22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5181536" h="2204720">
                <a:moveTo>
                  <a:pt x="4977524" y="2204561"/>
                </a:moveTo>
                <a:lnTo>
                  <a:pt x="4978963" y="2204720"/>
                </a:lnTo>
                <a:lnTo>
                  <a:pt x="4975925" y="2204720"/>
                </a:lnTo>
                <a:close/>
                <a:moveTo>
                  <a:pt x="161616" y="0"/>
                </a:moveTo>
                <a:lnTo>
                  <a:pt x="4796392" y="0"/>
                </a:lnTo>
                <a:lnTo>
                  <a:pt x="4812137" y="1593"/>
                </a:lnTo>
                <a:cubicBezTo>
                  <a:pt x="4838505" y="4628"/>
                  <a:pt x="4864607" y="8422"/>
                  <a:pt x="4894426" y="14642"/>
                </a:cubicBezTo>
                <a:cubicBezTo>
                  <a:pt x="4922752" y="20551"/>
                  <a:pt x="4950602" y="28549"/>
                  <a:pt x="4978690" y="35503"/>
                </a:cubicBezTo>
                <a:lnTo>
                  <a:pt x="5012495" y="62247"/>
                </a:lnTo>
                <a:cubicBezTo>
                  <a:pt x="4989864" y="90853"/>
                  <a:pt x="4948038" y="96428"/>
                  <a:pt x="4916286" y="114382"/>
                </a:cubicBezTo>
                <a:cubicBezTo>
                  <a:pt x="4887252" y="130799"/>
                  <a:pt x="4858875" y="148354"/>
                  <a:pt x="4830169" y="165340"/>
                </a:cubicBezTo>
                <a:cubicBezTo>
                  <a:pt x="4844018" y="167135"/>
                  <a:pt x="4858234" y="167075"/>
                  <a:pt x="4871713" y="170724"/>
                </a:cubicBezTo>
                <a:cubicBezTo>
                  <a:pt x="4893642" y="176661"/>
                  <a:pt x="4957404" y="186932"/>
                  <a:pt x="4935793" y="193938"/>
                </a:cubicBezTo>
                <a:cubicBezTo>
                  <a:pt x="4675831" y="278212"/>
                  <a:pt x="4379467" y="266380"/>
                  <a:pt x="4749937" y="266756"/>
                </a:cubicBezTo>
                <a:cubicBezTo>
                  <a:pt x="4811830" y="300454"/>
                  <a:pt x="4883604" y="320298"/>
                  <a:pt x="4935616" y="367849"/>
                </a:cubicBezTo>
                <a:cubicBezTo>
                  <a:pt x="4948114" y="379274"/>
                  <a:pt x="4890353" y="388144"/>
                  <a:pt x="4898780" y="402831"/>
                </a:cubicBezTo>
                <a:cubicBezTo>
                  <a:pt x="4912371" y="426513"/>
                  <a:pt x="4949013" y="424250"/>
                  <a:pt x="4974129" y="434960"/>
                </a:cubicBezTo>
                <a:cubicBezTo>
                  <a:pt x="4951759" y="447797"/>
                  <a:pt x="4929895" y="461560"/>
                  <a:pt x="4907018" y="473472"/>
                </a:cubicBezTo>
                <a:cubicBezTo>
                  <a:pt x="4862363" y="496724"/>
                  <a:pt x="4800484" y="499156"/>
                  <a:pt x="4771620" y="540406"/>
                </a:cubicBezTo>
                <a:cubicBezTo>
                  <a:pt x="4765109" y="549711"/>
                  <a:pt x="4866791" y="584548"/>
                  <a:pt x="4879597" y="589188"/>
                </a:cubicBezTo>
                <a:cubicBezTo>
                  <a:pt x="4871467" y="607183"/>
                  <a:pt x="4843490" y="627280"/>
                  <a:pt x="4855207" y="643176"/>
                </a:cubicBezTo>
                <a:cubicBezTo>
                  <a:pt x="4869836" y="663022"/>
                  <a:pt x="4904066" y="650086"/>
                  <a:pt x="4928202" y="655121"/>
                </a:cubicBezTo>
                <a:cubicBezTo>
                  <a:pt x="4946055" y="658845"/>
                  <a:pt x="4963410" y="664654"/>
                  <a:pt x="4981014" y="669420"/>
                </a:cubicBezTo>
                <a:cubicBezTo>
                  <a:pt x="4971314" y="673961"/>
                  <a:pt x="4962057" y="679601"/>
                  <a:pt x="4951916" y="683042"/>
                </a:cubicBezTo>
                <a:cubicBezTo>
                  <a:pt x="4916060" y="695212"/>
                  <a:pt x="4866754" y="686476"/>
                  <a:pt x="4843262" y="716171"/>
                </a:cubicBezTo>
                <a:cubicBezTo>
                  <a:pt x="4826321" y="737585"/>
                  <a:pt x="4897869" y="716622"/>
                  <a:pt x="4925171" y="716848"/>
                </a:cubicBezTo>
                <a:cubicBezTo>
                  <a:pt x="4953259" y="723801"/>
                  <a:pt x="5021348" y="711338"/>
                  <a:pt x="5009435" y="737708"/>
                </a:cubicBezTo>
                <a:cubicBezTo>
                  <a:pt x="4993846" y="772214"/>
                  <a:pt x="4936637" y="758667"/>
                  <a:pt x="4900781" y="770837"/>
                </a:cubicBezTo>
                <a:cubicBezTo>
                  <a:pt x="4890639" y="774278"/>
                  <a:pt x="4881382" y="779918"/>
                  <a:pt x="4871683" y="784459"/>
                </a:cubicBezTo>
                <a:cubicBezTo>
                  <a:pt x="4882559" y="790009"/>
                  <a:pt x="4892706" y="797313"/>
                  <a:pt x="4904311" y="801111"/>
                </a:cubicBezTo>
                <a:cubicBezTo>
                  <a:pt x="4938977" y="812457"/>
                  <a:pt x="4984003" y="804057"/>
                  <a:pt x="5009935" y="829709"/>
                </a:cubicBezTo>
                <a:cubicBezTo>
                  <a:pt x="5024581" y="844196"/>
                  <a:pt x="4970070" y="840242"/>
                  <a:pt x="4950562" y="846862"/>
                </a:cubicBezTo>
                <a:cubicBezTo>
                  <a:pt x="4924117" y="855838"/>
                  <a:pt x="4898309" y="866594"/>
                  <a:pt x="4872183" y="876460"/>
                </a:cubicBezTo>
                <a:cubicBezTo>
                  <a:pt x="4872183" y="876460"/>
                  <a:pt x="4942998" y="903372"/>
                  <a:pt x="4978983" y="915150"/>
                </a:cubicBezTo>
                <a:cubicBezTo>
                  <a:pt x="4989162" y="918481"/>
                  <a:pt x="4999890" y="919842"/>
                  <a:pt x="5010435" y="921711"/>
                </a:cubicBezTo>
                <a:cubicBezTo>
                  <a:pt x="5034712" y="926012"/>
                  <a:pt x="5058834" y="931949"/>
                  <a:pt x="5083430" y="933656"/>
                </a:cubicBezTo>
                <a:cubicBezTo>
                  <a:pt x="5114024" y="935778"/>
                  <a:pt x="5205893" y="929603"/>
                  <a:pt x="5175432" y="933156"/>
                </a:cubicBezTo>
                <a:cubicBezTo>
                  <a:pt x="4866736" y="969155"/>
                  <a:pt x="4738475" y="943613"/>
                  <a:pt x="4986045" y="975699"/>
                </a:cubicBezTo>
                <a:cubicBezTo>
                  <a:pt x="5022822" y="998687"/>
                  <a:pt x="5066975" y="1012779"/>
                  <a:pt x="5096376" y="1044663"/>
                </a:cubicBezTo>
                <a:cubicBezTo>
                  <a:pt x="5104653" y="1053640"/>
                  <a:pt x="5076334" y="1065561"/>
                  <a:pt x="5079723" y="1077292"/>
                </a:cubicBezTo>
                <a:cubicBezTo>
                  <a:pt x="5083711" y="1091096"/>
                  <a:pt x="5102260" y="1095122"/>
                  <a:pt x="5113528" y="1104036"/>
                </a:cubicBezTo>
                <a:cubicBezTo>
                  <a:pt x="5027571" y="1144277"/>
                  <a:pt x="5119895" y="1104129"/>
                  <a:pt x="4914050" y="1147757"/>
                </a:cubicBezTo>
                <a:cubicBezTo>
                  <a:pt x="4827338" y="1166134"/>
                  <a:pt x="4723963" y="1152701"/>
                  <a:pt x="4655199" y="1208630"/>
                </a:cubicBezTo>
                <a:cubicBezTo>
                  <a:pt x="4614411" y="1241804"/>
                  <a:pt x="4759253" y="1223772"/>
                  <a:pt x="4811280" y="1231343"/>
                </a:cubicBezTo>
                <a:cubicBezTo>
                  <a:pt x="4827090" y="1249957"/>
                  <a:pt x="4865663" y="1263775"/>
                  <a:pt x="4858708" y="1287186"/>
                </a:cubicBezTo>
                <a:cubicBezTo>
                  <a:pt x="4842474" y="1341824"/>
                  <a:pt x="4734750" y="1277704"/>
                  <a:pt x="4821872" y="1322168"/>
                </a:cubicBezTo>
                <a:cubicBezTo>
                  <a:pt x="4766256" y="1342293"/>
                  <a:pt x="4598556" y="1364942"/>
                  <a:pt x="4655022" y="1382541"/>
                </a:cubicBezTo>
                <a:cubicBezTo>
                  <a:pt x="4906547" y="1460935"/>
                  <a:pt x="5371038" y="1366778"/>
                  <a:pt x="4917904" y="1443944"/>
                </a:cubicBezTo>
                <a:cubicBezTo>
                  <a:pt x="4932929" y="1455831"/>
                  <a:pt x="4957660" y="1461198"/>
                  <a:pt x="4962978" y="1479603"/>
                </a:cubicBezTo>
                <a:cubicBezTo>
                  <a:pt x="4966367" y="1491334"/>
                  <a:pt x="4946233" y="1498398"/>
                  <a:pt x="4935057" y="1503317"/>
                </a:cubicBezTo>
                <a:cubicBezTo>
                  <a:pt x="4903445" y="1517229"/>
                  <a:pt x="4869349" y="1524618"/>
                  <a:pt x="4836494" y="1535269"/>
                </a:cubicBezTo>
                <a:cubicBezTo>
                  <a:pt x="4891886" y="1542448"/>
                  <a:pt x="4949343" y="1540185"/>
                  <a:pt x="5002668" y="1556805"/>
                </a:cubicBezTo>
                <a:cubicBezTo>
                  <a:pt x="5017127" y="1561312"/>
                  <a:pt x="5040991" y="1587823"/>
                  <a:pt x="5027558" y="1594818"/>
                </a:cubicBezTo>
                <a:cubicBezTo>
                  <a:pt x="4957433" y="1631333"/>
                  <a:pt x="4875958" y="1639774"/>
                  <a:pt x="4800159" y="1662252"/>
                </a:cubicBezTo>
                <a:cubicBezTo>
                  <a:pt x="4831380" y="1663785"/>
                  <a:pt x="5001254" y="1667430"/>
                  <a:pt x="4988869" y="1701618"/>
                </a:cubicBezTo>
                <a:lnTo>
                  <a:pt x="4967343" y="1722678"/>
                </a:lnTo>
                <a:lnTo>
                  <a:pt x="4872444" y="1727608"/>
                </a:lnTo>
                <a:lnTo>
                  <a:pt x="4869638" y="1727470"/>
                </a:lnTo>
                <a:cubicBezTo>
                  <a:pt x="4858596" y="1727252"/>
                  <a:pt x="4848058" y="1727629"/>
                  <a:pt x="4838671" y="1729363"/>
                </a:cubicBezTo>
                <a:lnTo>
                  <a:pt x="4872444" y="1727608"/>
                </a:lnTo>
                <a:lnTo>
                  <a:pt x="4903624" y="1729142"/>
                </a:lnTo>
                <a:cubicBezTo>
                  <a:pt x="4926426" y="1730426"/>
                  <a:pt x="4948652" y="1731031"/>
                  <a:pt x="4965125" y="1724848"/>
                </a:cubicBezTo>
                <a:lnTo>
                  <a:pt x="4967343" y="1722678"/>
                </a:lnTo>
                <a:lnTo>
                  <a:pt x="4982215" y="1721905"/>
                </a:lnTo>
                <a:cubicBezTo>
                  <a:pt x="5032584" y="1721098"/>
                  <a:pt x="5082984" y="1724014"/>
                  <a:pt x="5125944" y="1736777"/>
                </a:cubicBezTo>
                <a:cubicBezTo>
                  <a:pt x="5136210" y="1739828"/>
                  <a:pt x="5135025" y="1756176"/>
                  <a:pt x="5139566" y="1765875"/>
                </a:cubicBezTo>
                <a:lnTo>
                  <a:pt x="4987515" y="1865438"/>
                </a:lnTo>
                <a:cubicBezTo>
                  <a:pt x="4960636" y="1883038"/>
                  <a:pt x="4896500" y="1874392"/>
                  <a:pt x="4900221" y="1906304"/>
                </a:cubicBezTo>
                <a:cubicBezTo>
                  <a:pt x="4903774" y="1936766"/>
                  <a:pt x="4963077" y="1896265"/>
                  <a:pt x="4992223" y="1905804"/>
                </a:cubicBezTo>
                <a:cubicBezTo>
                  <a:pt x="5012832" y="1912550"/>
                  <a:pt x="5023056" y="1936305"/>
                  <a:pt x="5038473" y="1951555"/>
                </a:cubicBezTo>
                <a:cubicBezTo>
                  <a:pt x="5016103" y="1964393"/>
                  <a:pt x="4974677" y="1964490"/>
                  <a:pt x="4971363" y="1990068"/>
                </a:cubicBezTo>
                <a:cubicBezTo>
                  <a:pt x="4968715" y="2010497"/>
                  <a:pt x="5051746" y="1984364"/>
                  <a:pt x="5033089" y="1993098"/>
                </a:cubicBezTo>
                <a:cubicBezTo>
                  <a:pt x="4996155" y="2010389"/>
                  <a:pt x="4953141" y="2009241"/>
                  <a:pt x="4913167" y="2017312"/>
                </a:cubicBezTo>
                <a:cubicBezTo>
                  <a:pt x="4669108" y="2096431"/>
                  <a:pt x="4755929" y="2047339"/>
                  <a:pt x="4868593" y="2073655"/>
                </a:cubicBezTo>
                <a:cubicBezTo>
                  <a:pt x="4923182" y="2086405"/>
                  <a:pt x="4975001" y="2108980"/>
                  <a:pt x="5028205" y="2126643"/>
                </a:cubicBezTo>
                <a:cubicBezTo>
                  <a:pt x="4988231" y="2134715"/>
                  <a:pt x="4948019" y="2141689"/>
                  <a:pt x="4908283" y="2150857"/>
                </a:cubicBezTo>
                <a:cubicBezTo>
                  <a:pt x="4888210" y="2155488"/>
                  <a:pt x="4855927" y="2148641"/>
                  <a:pt x="4848910" y="2168010"/>
                </a:cubicBezTo>
                <a:cubicBezTo>
                  <a:pt x="4843028" y="2184246"/>
                  <a:pt x="4883334" y="2170814"/>
                  <a:pt x="4900545" y="2172217"/>
                </a:cubicBezTo>
                <a:cubicBezTo>
                  <a:pt x="4926985" y="2188743"/>
                  <a:pt x="4940134" y="2197666"/>
                  <a:pt x="4947321" y="2202279"/>
                </a:cubicBezTo>
                <a:lnTo>
                  <a:pt x="4953722" y="2204720"/>
                </a:lnTo>
                <a:lnTo>
                  <a:pt x="179742" y="2204720"/>
                </a:lnTo>
                <a:lnTo>
                  <a:pt x="181339" y="2203342"/>
                </a:lnTo>
                <a:cubicBezTo>
                  <a:pt x="204270" y="2189074"/>
                  <a:pt x="233809" y="2182841"/>
                  <a:pt x="257745" y="2169595"/>
                </a:cubicBezTo>
                <a:cubicBezTo>
                  <a:pt x="286929" y="2153444"/>
                  <a:pt x="315465" y="2136151"/>
                  <a:pt x="344325" y="2119428"/>
                </a:cubicBezTo>
                <a:cubicBezTo>
                  <a:pt x="330494" y="2117506"/>
                  <a:pt x="316277" y="2117436"/>
                  <a:pt x="302833" y="2113663"/>
                </a:cubicBezTo>
                <a:cubicBezTo>
                  <a:pt x="280959" y="2107526"/>
                  <a:pt x="217294" y="2096671"/>
                  <a:pt x="238968" y="2089864"/>
                </a:cubicBezTo>
                <a:cubicBezTo>
                  <a:pt x="499692" y="2007975"/>
                  <a:pt x="795935" y="2022522"/>
                  <a:pt x="425484" y="2018751"/>
                </a:cubicBezTo>
                <a:cubicBezTo>
                  <a:pt x="363902" y="1984488"/>
                  <a:pt x="292313" y="1963986"/>
                  <a:pt x="240738" y="1915961"/>
                </a:cubicBezTo>
                <a:cubicBezTo>
                  <a:pt x="228346" y="1904422"/>
                  <a:pt x="286186" y="1896081"/>
                  <a:pt x="277893" y="1881318"/>
                </a:cubicBezTo>
                <a:cubicBezTo>
                  <a:pt x="264520" y="1857512"/>
                  <a:pt x="227860" y="1859440"/>
                  <a:pt x="202842" y="1848501"/>
                </a:cubicBezTo>
                <a:cubicBezTo>
                  <a:pt x="225329" y="1835868"/>
                  <a:pt x="247319" y="1822306"/>
                  <a:pt x="270303" y="1810604"/>
                </a:cubicBezTo>
                <a:cubicBezTo>
                  <a:pt x="315169" y="1787762"/>
                  <a:pt x="377068" y="1785898"/>
                  <a:pt x="406309" y="1744914"/>
                </a:cubicBezTo>
                <a:cubicBezTo>
                  <a:pt x="412905" y="1735669"/>
                  <a:pt x="311547" y="1699902"/>
                  <a:pt x="298783" y="1695145"/>
                </a:cubicBezTo>
                <a:cubicBezTo>
                  <a:pt x="307078" y="1677225"/>
                  <a:pt x="335238" y="1657385"/>
                  <a:pt x="323667" y="1641382"/>
                </a:cubicBezTo>
                <a:cubicBezTo>
                  <a:pt x="309221" y="1621403"/>
                  <a:pt x="274874" y="1634025"/>
                  <a:pt x="250785" y="1628769"/>
                </a:cubicBezTo>
                <a:cubicBezTo>
                  <a:pt x="232966" y="1624881"/>
                  <a:pt x="215666" y="1618914"/>
                  <a:pt x="198106" y="1613987"/>
                </a:cubicBezTo>
                <a:cubicBezTo>
                  <a:pt x="207847" y="1609535"/>
                  <a:pt x="217155" y="1603980"/>
                  <a:pt x="227328" y="1600632"/>
                </a:cubicBezTo>
                <a:cubicBezTo>
                  <a:pt x="263294" y="1588791"/>
                  <a:pt x="312517" y="1597979"/>
                  <a:pt x="336281" y="1568500"/>
                </a:cubicBezTo>
                <a:cubicBezTo>
                  <a:pt x="353418" y="1547243"/>
                  <a:pt x="281681" y="1567549"/>
                  <a:pt x="254381" y="1567073"/>
                </a:cubicBezTo>
                <a:cubicBezTo>
                  <a:pt x="226359" y="1559862"/>
                  <a:pt x="158158" y="1571701"/>
                  <a:pt x="170312" y="1545441"/>
                </a:cubicBezTo>
                <a:cubicBezTo>
                  <a:pt x="186217" y="1511080"/>
                  <a:pt x="243299" y="1525150"/>
                  <a:pt x="279265" y="1513310"/>
                </a:cubicBezTo>
                <a:cubicBezTo>
                  <a:pt x="289438" y="1509961"/>
                  <a:pt x="298746" y="1504407"/>
                  <a:pt x="308487" y="1499955"/>
                </a:cubicBezTo>
                <a:cubicBezTo>
                  <a:pt x="297662" y="1494305"/>
                  <a:pt x="287582" y="1486908"/>
                  <a:pt x="276012" y="1483004"/>
                </a:cubicBezTo>
                <a:cubicBezTo>
                  <a:pt x="241452" y="1471341"/>
                  <a:pt x="196351" y="1479328"/>
                  <a:pt x="170655" y="1453439"/>
                </a:cubicBezTo>
                <a:cubicBezTo>
                  <a:pt x="156143" y="1438819"/>
                  <a:pt x="210615" y="1443272"/>
                  <a:pt x="230183" y="1436831"/>
                </a:cubicBezTo>
                <a:cubicBezTo>
                  <a:pt x="256709" y="1428098"/>
                  <a:pt x="282615" y="1417579"/>
                  <a:pt x="308830" y="1407953"/>
                </a:cubicBezTo>
                <a:cubicBezTo>
                  <a:pt x="308830" y="1407953"/>
                  <a:pt x="238264" y="1380393"/>
                  <a:pt x="202388" y="1368286"/>
                </a:cubicBezTo>
                <a:cubicBezTo>
                  <a:pt x="192241" y="1364862"/>
                  <a:pt x="181526" y="1363402"/>
                  <a:pt x="170998" y="1361437"/>
                </a:cubicBezTo>
                <a:cubicBezTo>
                  <a:pt x="146762" y="1356913"/>
                  <a:pt x="122695" y="1350755"/>
                  <a:pt x="98116" y="1348824"/>
                </a:cubicBezTo>
                <a:cubicBezTo>
                  <a:pt x="67543" y="1346421"/>
                  <a:pt x="-24379" y="1351754"/>
                  <a:pt x="6114" y="1348481"/>
                </a:cubicBezTo>
                <a:cubicBezTo>
                  <a:pt x="315126" y="1315312"/>
                  <a:pt x="443148" y="1342028"/>
                  <a:pt x="195882" y="1307674"/>
                </a:cubicBezTo>
                <a:cubicBezTo>
                  <a:pt x="159317" y="1284351"/>
                  <a:pt x="115295" y="1269854"/>
                  <a:pt x="86188" y="1237702"/>
                </a:cubicBezTo>
                <a:cubicBezTo>
                  <a:pt x="77993" y="1228650"/>
                  <a:pt x="106420" y="1216989"/>
                  <a:pt x="103139" y="1205227"/>
                </a:cubicBezTo>
                <a:cubicBezTo>
                  <a:pt x="99278" y="1191387"/>
                  <a:pt x="80767" y="1187192"/>
                  <a:pt x="69580" y="1178174"/>
                </a:cubicBezTo>
                <a:cubicBezTo>
                  <a:pt x="155903" y="1138723"/>
                  <a:pt x="63215" y="1178023"/>
                  <a:pt x="269451" y="1136284"/>
                </a:cubicBezTo>
                <a:cubicBezTo>
                  <a:pt x="356328" y="1118701"/>
                  <a:pt x="459575" y="1133081"/>
                  <a:pt x="528849" y="1077785"/>
                </a:cubicBezTo>
                <a:cubicBezTo>
                  <a:pt x="569939" y="1044987"/>
                  <a:pt x="424938" y="1061690"/>
                  <a:pt x="372982" y="1053642"/>
                </a:cubicBezTo>
                <a:cubicBezTo>
                  <a:pt x="357344" y="1034884"/>
                  <a:pt x="318899" y="1020713"/>
                  <a:pt x="326068" y="997368"/>
                </a:cubicBezTo>
                <a:cubicBezTo>
                  <a:pt x="342802" y="942881"/>
                  <a:pt x="449934" y="1007985"/>
                  <a:pt x="363223" y="962725"/>
                </a:cubicBezTo>
                <a:cubicBezTo>
                  <a:pt x="419022" y="943110"/>
                  <a:pt x="586922" y="921999"/>
                  <a:pt x="530619" y="903883"/>
                </a:cubicBezTo>
                <a:cubicBezTo>
                  <a:pt x="279824" y="823188"/>
                  <a:pt x="-185511" y="913084"/>
                  <a:pt x="268311" y="840074"/>
                </a:cubicBezTo>
                <a:cubicBezTo>
                  <a:pt x="253396" y="828050"/>
                  <a:pt x="228715" y="822456"/>
                  <a:pt x="223566" y="804003"/>
                </a:cubicBezTo>
                <a:cubicBezTo>
                  <a:pt x="220285" y="792241"/>
                  <a:pt x="240482" y="785362"/>
                  <a:pt x="251703" y="780546"/>
                </a:cubicBezTo>
                <a:cubicBezTo>
                  <a:pt x="283441" y="766924"/>
                  <a:pt x="317603" y="759848"/>
                  <a:pt x="350554" y="749499"/>
                </a:cubicBezTo>
                <a:cubicBezTo>
                  <a:pt x="295231" y="741812"/>
                  <a:pt x="237755" y="743548"/>
                  <a:pt x="184585" y="726440"/>
                </a:cubicBezTo>
                <a:cubicBezTo>
                  <a:pt x="170168" y="721802"/>
                  <a:pt x="146547" y="695073"/>
                  <a:pt x="160044" y="688201"/>
                </a:cubicBezTo>
                <a:cubicBezTo>
                  <a:pt x="230501" y="652331"/>
                  <a:pt x="312050" y="644636"/>
                  <a:pt x="388052" y="622854"/>
                </a:cubicBezTo>
                <a:cubicBezTo>
                  <a:pt x="356846" y="621035"/>
                  <a:pt x="187013" y="615834"/>
                  <a:pt x="199711" y="581760"/>
                </a:cubicBezTo>
                <a:lnTo>
                  <a:pt x="221428" y="560899"/>
                </a:lnTo>
                <a:lnTo>
                  <a:pt x="350156" y="555393"/>
                </a:lnTo>
                <a:cubicBezTo>
                  <a:pt x="312545" y="561985"/>
                  <a:pt x="256725" y="546685"/>
                  <a:pt x="223666" y="558749"/>
                </a:cubicBezTo>
                <a:lnTo>
                  <a:pt x="221428" y="560899"/>
                </a:lnTo>
                <a:lnTo>
                  <a:pt x="206550" y="561535"/>
                </a:lnTo>
                <a:cubicBezTo>
                  <a:pt x="156175" y="561880"/>
                  <a:pt x="105805" y="558503"/>
                  <a:pt x="62963" y="545346"/>
                </a:cubicBezTo>
                <a:cubicBezTo>
                  <a:pt x="52725" y="542202"/>
                  <a:pt x="54061" y="525865"/>
                  <a:pt x="49609" y="516125"/>
                </a:cubicBezTo>
                <a:lnTo>
                  <a:pt x="202565" y="417959"/>
                </a:lnTo>
                <a:cubicBezTo>
                  <a:pt x="229605" y="400607"/>
                  <a:pt x="293659" y="409840"/>
                  <a:pt x="290230" y="377895"/>
                </a:cubicBezTo>
                <a:cubicBezTo>
                  <a:pt x="286957" y="347402"/>
                  <a:pt x="227285" y="387358"/>
                  <a:pt x="198228" y="377552"/>
                </a:cubicBezTo>
                <a:cubicBezTo>
                  <a:pt x="177681" y="370618"/>
                  <a:pt x="167675" y="346770"/>
                  <a:pt x="152398" y="331379"/>
                </a:cubicBezTo>
                <a:cubicBezTo>
                  <a:pt x="174886" y="318747"/>
                  <a:pt x="216310" y="319030"/>
                  <a:pt x="219859" y="293483"/>
                </a:cubicBezTo>
                <a:cubicBezTo>
                  <a:pt x="222694" y="273079"/>
                  <a:pt x="139427" y="298449"/>
                  <a:pt x="158163" y="289887"/>
                </a:cubicBezTo>
                <a:cubicBezTo>
                  <a:pt x="195254" y="272936"/>
                  <a:pt x="238256" y="274478"/>
                  <a:pt x="278302" y="266773"/>
                </a:cubicBezTo>
                <a:cubicBezTo>
                  <a:pt x="523076" y="189894"/>
                  <a:pt x="435808" y="238189"/>
                  <a:pt x="323391" y="210841"/>
                </a:cubicBezTo>
                <a:cubicBezTo>
                  <a:pt x="268920" y="197591"/>
                  <a:pt x="217311" y="174543"/>
                  <a:pt x="164271" y="156393"/>
                </a:cubicBezTo>
                <a:cubicBezTo>
                  <a:pt x="204317" y="148688"/>
                  <a:pt x="244591" y="142082"/>
                  <a:pt x="284410" y="133279"/>
                </a:cubicBezTo>
                <a:cubicBezTo>
                  <a:pt x="304524" y="128832"/>
                  <a:pt x="336743" y="135974"/>
                  <a:pt x="343937" y="116671"/>
                </a:cubicBezTo>
                <a:cubicBezTo>
                  <a:pt x="349968" y="100489"/>
                  <a:pt x="309541" y="113551"/>
                  <a:pt x="292343" y="111990"/>
                </a:cubicBezTo>
                <a:cubicBezTo>
                  <a:pt x="187195" y="44918"/>
                  <a:pt x="293569" y="101443"/>
                  <a:pt x="144410" y="66559"/>
                </a:cubicBezTo>
                <a:cubicBezTo>
                  <a:pt x="104563" y="57241"/>
                  <a:pt x="66714" y="40837"/>
                  <a:pt x="27866" y="27977"/>
                </a:cubicBezTo>
                <a:cubicBezTo>
                  <a:pt x="61178" y="20995"/>
                  <a:pt x="94672" y="14834"/>
                  <a:pt x="127802" y="7032"/>
                </a:cubicBezTo>
                <a:cubicBezTo>
                  <a:pt x="137827" y="4671"/>
                  <a:pt x="148375" y="3300"/>
                  <a:pt x="158584" y="1130"/>
                </a:cubicBezTo>
                <a:close/>
              </a:path>
            </a:pathLst>
          </a:custGeom>
          <a:solidFill>
            <a:srgbClr val="FFFF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52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60AAC-F405-30BA-6826-AC593F745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E01A-B414-F6FD-5F00-18780DFB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questions are we going to address 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1D52D-6540-888C-C1DC-FE8AAF6BC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15" y="1412875"/>
            <a:ext cx="11055048" cy="4680000"/>
          </a:xfrm>
        </p:spPr>
        <p:txBody>
          <a:bodyPr/>
          <a:lstStyle/>
          <a:p>
            <a:r>
              <a:rPr lang="en-US" sz="2600" b="0" i="0" dirty="0">
                <a:solidFill>
                  <a:srgbClr val="242424"/>
                </a:solidFill>
                <a:effectLst/>
              </a:rPr>
              <a:t>What is a Trusted Research Environment (TRE) and what purpose it serves in academic research ?</a:t>
            </a:r>
          </a:p>
          <a:p>
            <a:endParaRPr lang="en-US" sz="2600" b="0" i="0" dirty="0">
              <a:solidFill>
                <a:srgbClr val="242424"/>
              </a:solidFill>
              <a:effectLst/>
            </a:endParaRPr>
          </a:p>
          <a:p>
            <a:r>
              <a:rPr lang="en-US" sz="2600" dirty="0">
                <a:solidFill>
                  <a:srgbClr val="242424"/>
                </a:solidFill>
              </a:rPr>
              <a:t>Why Switzerland needs a Swiss Trusted Research Environment for research ?</a:t>
            </a:r>
          </a:p>
          <a:p>
            <a:endParaRPr lang="en-US" sz="2600" b="0" i="0" dirty="0">
              <a:solidFill>
                <a:srgbClr val="242424"/>
              </a:solidFill>
              <a:effectLst/>
            </a:endParaRPr>
          </a:p>
          <a:p>
            <a:r>
              <a:rPr lang="en-US" sz="2600" b="0" i="0" dirty="0">
                <a:solidFill>
                  <a:srgbClr val="242424"/>
                </a:solidFill>
                <a:effectLst/>
              </a:rPr>
              <a:t>How academic research </a:t>
            </a:r>
            <a:r>
              <a:rPr lang="en-US" sz="2600" b="0" i="0" dirty="0" err="1">
                <a:solidFill>
                  <a:srgbClr val="242424"/>
                </a:solidFill>
                <a:effectLst/>
              </a:rPr>
              <a:t>usecases</a:t>
            </a:r>
            <a:r>
              <a:rPr lang="en-US" sz="2600" b="0" i="0" dirty="0">
                <a:solidFill>
                  <a:srgbClr val="242424"/>
                </a:solidFill>
                <a:effectLst/>
              </a:rPr>
              <a:t> are enabled on a versatile TRE ?</a:t>
            </a:r>
          </a:p>
          <a:p>
            <a:endParaRPr lang="en-US" sz="2600" b="0" i="0" dirty="0">
              <a:solidFill>
                <a:srgbClr val="242424"/>
              </a:solidFill>
              <a:effectLst/>
            </a:endParaRPr>
          </a:p>
          <a:p>
            <a:r>
              <a:rPr lang="en-US" sz="2600" b="0" i="0" dirty="0">
                <a:solidFill>
                  <a:srgbClr val="242424"/>
                </a:solidFill>
                <a:effectLst/>
              </a:rPr>
              <a:t>What challenges one has to face when building a TRE service ?</a:t>
            </a:r>
          </a:p>
          <a:p>
            <a:pPr marL="0" indent="0">
              <a:buNone/>
            </a:pPr>
            <a:endParaRPr lang="en-US" sz="2600" dirty="0">
              <a:solidFill>
                <a:srgbClr val="24242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66C58-36B2-E78C-BBA0-EADAEA0C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3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3737510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D57FB-826A-7382-C29A-72915B772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7F1C8-03C9-41E9-954D-921D2EDAD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questions are we going to address 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6E61D-E9D6-7703-022D-F7C3CA4B5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15" y="1412875"/>
            <a:ext cx="11055048" cy="4680000"/>
          </a:xfrm>
        </p:spPr>
        <p:txBody>
          <a:bodyPr/>
          <a:lstStyle/>
          <a:p>
            <a:r>
              <a:rPr lang="en-US" sz="2600" b="1" i="0" dirty="0">
                <a:solidFill>
                  <a:srgbClr val="242424"/>
                </a:solidFill>
                <a:effectLst/>
              </a:rPr>
              <a:t>What is a Trusted Research Environment (TRE) and what purpose it serves in academic research ?</a:t>
            </a:r>
          </a:p>
          <a:p>
            <a:endParaRPr lang="en-US" sz="2600" b="0" i="0" dirty="0">
              <a:solidFill>
                <a:srgbClr val="242424"/>
              </a:solidFill>
              <a:effectLst/>
            </a:endParaRPr>
          </a:p>
          <a:p>
            <a:r>
              <a:rPr lang="en-US" sz="2600" dirty="0">
                <a:solidFill>
                  <a:schemeClr val="bg1">
                    <a:lumMod val="65000"/>
                  </a:schemeClr>
                </a:solidFill>
              </a:rPr>
              <a:t>Why Switzerland needs a Swiss Trusted Research Environment for research ?</a:t>
            </a:r>
          </a:p>
          <a:p>
            <a:endParaRPr lang="en-US" sz="2600" b="0" i="0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How academic research </a:t>
            </a:r>
            <a:r>
              <a:rPr lang="en-US" sz="26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usecases</a:t>
            </a:r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are enabled on a versatile TRE ?</a:t>
            </a:r>
          </a:p>
          <a:p>
            <a:endParaRPr lang="en-US" sz="2600" b="0" i="0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What challenges one has to face when building a TRE service ?</a:t>
            </a:r>
          </a:p>
          <a:p>
            <a:pPr marL="0" indent="0">
              <a:buNone/>
            </a:pPr>
            <a:endParaRPr lang="en-US" sz="2600" dirty="0">
              <a:solidFill>
                <a:srgbClr val="24242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3A92D-5D8E-CD2B-8E32-E54EE285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4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2660790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E495E1-949D-7976-5C8E-735CAF5E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0132C7-090F-406F-B9B2-64C1CEF7AF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6" y="1483275"/>
            <a:ext cx="1455004" cy="3645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70775" y="2844120"/>
            <a:ext cx="1604050" cy="694944"/>
          </a:xfrm>
          <a:prstGeom prst="roundRect">
            <a:avLst>
              <a:gd name="adj" fmla="val 43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Oscar Smith</a:t>
            </a:r>
          </a:p>
          <a:p>
            <a:pPr algn="ctr"/>
            <a:r>
              <a:rPr lang="de-CH" dirty="0">
                <a:solidFill>
                  <a:schemeClr val="tx1"/>
                </a:solidFill>
              </a:rPr>
              <a:t>13.03.1973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944" y="2524130"/>
            <a:ext cx="1378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rgbClr val="0070C0"/>
                </a:solidFill>
              </a:rPr>
              <a:t>Identifyable 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659" y="3541082"/>
            <a:ext cx="1695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/>
              <a:t>Broke his left leg while skiing</a:t>
            </a:r>
            <a:endParaRPr lang="en-US" sz="1400" i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74824" y="3191592"/>
            <a:ext cx="9264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88672" y="4456758"/>
          <a:ext cx="4058098" cy="13727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06831">
                  <a:extLst>
                    <a:ext uri="{9D8B030D-6E8A-4147-A177-3AD203B41FA5}">
                      <a16:colId xmlns:a16="http://schemas.microsoft.com/office/drawing/2014/main" val="3123492657"/>
                    </a:ext>
                  </a:extLst>
                </a:gridCol>
                <a:gridCol w="1851267">
                  <a:extLst>
                    <a:ext uri="{9D8B030D-6E8A-4147-A177-3AD203B41FA5}">
                      <a16:colId xmlns:a16="http://schemas.microsoft.com/office/drawing/2014/main" val="3769540684"/>
                    </a:ext>
                  </a:extLst>
                </a:gridCol>
              </a:tblGrid>
              <a:tr h="39679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600" b="1" dirty="0"/>
                        <a:t>Concordance table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28847"/>
                  </a:ext>
                </a:extLst>
              </a:tr>
              <a:tr h="396799">
                <a:tc>
                  <a:txBody>
                    <a:bodyPr/>
                    <a:lstStyle/>
                    <a:p>
                      <a:r>
                        <a:rPr lang="de-CH" sz="1600" b="1" dirty="0"/>
                        <a:t>Code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b="1" dirty="0"/>
                        <a:t>First Name, Last Name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40065"/>
                  </a:ext>
                </a:extLst>
              </a:tr>
              <a:tr h="39679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USZmU23a1Ihxuq6z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Liberation Sans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Oscar,</a:t>
                      </a:r>
                      <a:r>
                        <a:rPr lang="de-CH" sz="1600" baseline="0" dirty="0"/>
                        <a:t> Smith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6430136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2432945" y="1366872"/>
            <a:ext cx="66377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 Guide for technical and organizational measures</a:t>
            </a:r>
          </a:p>
          <a:p>
            <a:r>
              <a:rPr lang="en-US" sz="1400" i="1" dirty="0"/>
              <a:t>The Federal Data Protection and Information Commissioner (FDPIC) 2015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001232" y="2844120"/>
            <a:ext cx="2337626" cy="694944"/>
          </a:xfrm>
          <a:prstGeom prst="roundRect">
            <a:avLst>
              <a:gd name="adj" fmla="val 43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USZmU23a1Ihxuq6z</a:t>
            </a:r>
            <a:endParaRPr lang="en-US" b="1" dirty="0">
              <a:solidFill>
                <a:schemeClr val="tx1"/>
              </a:solidFill>
              <a:latin typeface="Liberation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8057" y="2524130"/>
            <a:ext cx="2639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rgbClr val="0070C0"/>
                </a:solidFill>
              </a:rPr>
              <a:t>Pseudonymized (Coded)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5613" y="3541082"/>
            <a:ext cx="1695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/>
              <a:t>Broke his left leg while skiing</a:t>
            </a:r>
            <a:endParaRPr lang="en-US" sz="1400" i="1" dirty="0"/>
          </a:p>
        </p:txBody>
      </p:sp>
      <p:sp>
        <p:nvSpPr>
          <p:cNvPr id="19" name="Rounded Rectangle 18"/>
          <p:cNvSpPr/>
          <p:nvPr/>
        </p:nvSpPr>
        <p:spPr>
          <a:xfrm>
            <a:off x="6012039" y="2844120"/>
            <a:ext cx="1604050" cy="694944"/>
          </a:xfrm>
          <a:prstGeom prst="roundRect">
            <a:avLst>
              <a:gd name="adj" fmla="val 43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>
                <a:solidFill>
                  <a:schemeClr val="tx1"/>
                </a:solidFill>
              </a:rPr>
              <a:t>Someone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30946" y="2524130"/>
            <a:ext cx="1500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rgbClr val="0070C0"/>
                </a:solidFill>
              </a:rPr>
              <a:t>Anonymized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74698" y="3541082"/>
            <a:ext cx="1695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i="1" dirty="0"/>
              <a:t>Broke his left leg while skiing</a:t>
            </a:r>
            <a:endParaRPr lang="en-US" sz="1400" i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346850" y="3191592"/>
            <a:ext cx="64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521781" y="3295382"/>
            <a:ext cx="0" cy="1069714"/>
          </a:xfrm>
          <a:prstGeom prst="straightConnector1">
            <a:avLst/>
          </a:prstGeom>
          <a:ln w="12700" cap="sq">
            <a:solidFill>
              <a:srgbClr val="FF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58174" y="5515237"/>
            <a:ext cx="1246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chemeClr val="bg1">
                    <a:lumMod val="75000"/>
                  </a:schemeClr>
                </a:solidFill>
              </a:rPr>
              <a:t>Encrypted</a:t>
            </a:r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0800000" flipV="1">
            <a:off x="6812276" y="4107148"/>
            <a:ext cx="0" cy="540000"/>
          </a:xfrm>
          <a:prstGeom prst="straightConnector1">
            <a:avLst/>
          </a:prstGeom>
          <a:ln cap="sq">
            <a:solidFill>
              <a:srgbClr val="7030A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Snip Diagonal Corner Rectangle 25"/>
          <p:cNvSpPr/>
          <p:nvPr/>
        </p:nvSpPr>
        <p:spPr>
          <a:xfrm>
            <a:off x="6012039" y="3596314"/>
            <a:ext cx="1425037" cy="423649"/>
          </a:xfrm>
          <a:prstGeom prst="snip2DiagRect">
            <a:avLst/>
          </a:prstGeom>
          <a:noFill/>
          <a:ln w="952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 rot="16200000">
            <a:off x="2818645" y="84598"/>
            <a:ext cx="172346" cy="4868084"/>
          </a:xfrm>
          <a:prstGeom prst="rightBrace">
            <a:avLst>
              <a:gd name="adj1" fmla="val 19671"/>
              <a:gd name="adj2" fmla="val 50000"/>
            </a:avLst>
          </a:prstGeom>
          <a:ln w="12700" cap="sq">
            <a:solidFill>
              <a:srgbClr val="FF00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612764" y="2140891"/>
            <a:ext cx="26965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H" sz="1600" b="1" dirty="0">
                <a:solidFill>
                  <a:srgbClr val="FF0000"/>
                </a:solidFill>
              </a:rPr>
              <a:t>Strictly </a:t>
            </a:r>
            <a:r>
              <a:rPr lang="de-CH" sz="1600" b="1" dirty="0">
                <a:solidFill>
                  <a:srgbClr val="FF0000"/>
                </a:solidFill>
              </a:rPr>
              <a:t>Confidential Data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010251" y="4728676"/>
            <a:ext cx="1604050" cy="824724"/>
          </a:xfrm>
          <a:prstGeom prst="roundRect">
            <a:avLst>
              <a:gd name="adj" fmla="val 4386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800" i="1" dirty="0">
                <a:solidFill>
                  <a:schemeClr val="bg1">
                    <a:lumMod val="75000"/>
                  </a:schemeClr>
                </a:solidFill>
              </a:rPr>
              <a:t>EnCt2536869affba49344ef01b24c2d1311782ae6a881536869affba49344ef01b24ch/F6hVeLgQCdzJeg7lt0PHsLwbggXtcuaIxRTNOTduyn8iCJVem/1loEuPtkCQ==</a:t>
            </a:r>
            <a:r>
              <a:rPr lang="en-US" sz="800" i="1" dirty="0" err="1">
                <a:solidFill>
                  <a:schemeClr val="bg1">
                    <a:lumMod val="75000"/>
                  </a:schemeClr>
                </a:solidFill>
              </a:rPr>
              <a:t>IwEmS</a:t>
            </a:r>
            <a:endParaRPr lang="en-US" sz="8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999221" y="1966873"/>
            <a:ext cx="36089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de-CH" b="1" dirty="0">
                <a:solidFill>
                  <a:srgbClr val="FF0000"/>
                </a:solidFill>
              </a:rPr>
              <a:t>IF concordance table </a:t>
            </a:r>
            <a:r>
              <a:rPr lang="de-C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exists, data are </a:t>
            </a:r>
            <a:r>
              <a:rPr lang="de-CH" b="1" dirty="0">
                <a:solidFill>
                  <a:srgbClr val="FF0000"/>
                </a:solidFill>
              </a:rPr>
              <a:t>NOT anonymous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de-CH" b="1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Pseudonymization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identifying information is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replaced by a code (e.g. concordance table) only accessible with a “key” under strict security regulations</a:t>
            </a:r>
            <a:endParaRPr lang="en-US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48CE8E7-FE13-B9C3-D11C-9BA8DFC8F86E}"/>
              </a:ext>
            </a:extLst>
          </p:cNvPr>
          <p:cNvSpPr/>
          <p:nvPr/>
        </p:nvSpPr>
        <p:spPr>
          <a:xfrm>
            <a:off x="386650" y="180421"/>
            <a:ext cx="11418698" cy="918144"/>
          </a:xfrm>
          <a:prstGeom prst="roundRect">
            <a:avLst/>
          </a:prstGeom>
          <a:solidFill>
            <a:srgbClr val="215CAF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spc="-1" dirty="0">
                <a:solidFill>
                  <a:srgbClr val="404040"/>
                </a:solidFill>
                <a:latin typeface="Arial" panose="020B0604020202020204" pitchFamily="34" charset="0"/>
              </a:rPr>
              <a:t>De-identification</a:t>
            </a:r>
            <a:endParaRPr lang="de-CH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033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4C614-1A1F-44DB-A963-4CD273896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5">
            <a:extLst>
              <a:ext uri="{FF2B5EF4-FFF2-40B4-BE49-F238E27FC236}">
                <a16:creationId xmlns:a16="http://schemas.microsoft.com/office/drawing/2014/main" id="{D2170107-E914-7606-8279-B826F53AB50C}"/>
              </a:ext>
            </a:extLst>
          </p:cNvPr>
          <p:cNvSpPr/>
          <p:nvPr/>
        </p:nvSpPr>
        <p:spPr>
          <a:xfrm>
            <a:off x="643151" y="825783"/>
            <a:ext cx="11217012" cy="54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4000" tIns="0" rIns="144000" bIns="0"/>
          <a:lstStyle/>
          <a:p>
            <a:pPr>
              <a:lnSpc>
                <a:spcPct val="100000"/>
              </a:lnSpc>
            </a:pPr>
            <a:endParaRPr lang="en-US" sz="2000" b="1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23D3B4-331D-0C82-7BC5-53AE062AB9DE}"/>
              </a:ext>
            </a:extLst>
          </p:cNvPr>
          <p:cNvSpPr/>
          <p:nvPr/>
        </p:nvSpPr>
        <p:spPr>
          <a:xfrm>
            <a:off x="438411" y="116330"/>
            <a:ext cx="11418698" cy="918144"/>
          </a:xfrm>
          <a:prstGeom prst="roundRect">
            <a:avLst/>
          </a:prstGeom>
          <a:solidFill>
            <a:srgbClr val="215CAF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1" dirty="0">
                <a:solidFill>
                  <a:schemeClr val="tx1"/>
                </a:solidFill>
                <a:latin typeface="Arial"/>
              </a:rPr>
              <a:t>Vectors in working with sensitive research data</a:t>
            </a:r>
            <a:endParaRPr lang="en-US" sz="2400" b="1" spc="-1" dirty="0">
              <a:solidFill>
                <a:schemeClr val="tx1"/>
              </a:solidFill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38EF972D-0803-80B5-0902-711668CCD630}"/>
              </a:ext>
            </a:extLst>
          </p:cNvPr>
          <p:cNvSpPr/>
          <p:nvPr/>
        </p:nvSpPr>
        <p:spPr>
          <a:xfrm>
            <a:off x="7932227" y="4899120"/>
            <a:ext cx="4068504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Legal and </a:t>
            </a:r>
            <a:r>
              <a:rPr lang="en-US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Security </a:t>
            </a:r>
            <a:r>
              <a:rPr lang="en-US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compliance</a:t>
            </a:r>
            <a:endParaRPr lang="en-US" b="1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040E54-184C-229C-B3F7-82CF8AAA5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798" y="3329690"/>
            <a:ext cx="2154311" cy="1336885"/>
          </a:xfrm>
          <a:prstGeom prst="rect">
            <a:avLst/>
          </a:prstGeom>
        </p:spPr>
      </p:pic>
      <p:sp>
        <p:nvSpPr>
          <p:cNvPr id="9" name="Rectangle 14">
            <a:extLst>
              <a:ext uri="{FF2B5EF4-FFF2-40B4-BE49-F238E27FC236}">
                <a16:creationId xmlns:a16="http://schemas.microsoft.com/office/drawing/2014/main" id="{6083B362-D76D-FDEC-249B-692C9CF2D099}"/>
              </a:ext>
            </a:extLst>
          </p:cNvPr>
          <p:cNvSpPr/>
          <p:nvPr/>
        </p:nvSpPr>
        <p:spPr>
          <a:xfrm>
            <a:off x="3884891" y="2443204"/>
            <a:ext cx="2672153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de-CH" sz="2400" b="1" i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Sensitive </a:t>
            </a:r>
            <a:r>
              <a:rPr lang="de-CH" sz="2400" b="1" i="1" strike="noStrike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research</a:t>
            </a:r>
            <a:r>
              <a:rPr lang="de-CH" sz="2400" b="1" i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 </a:t>
            </a:r>
            <a:r>
              <a:rPr lang="de-CH" sz="2400" b="1" i="1" strike="noStrike" spc="-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data</a:t>
            </a:r>
            <a:endParaRPr lang="de-CH" sz="2400" b="1" i="1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29C0A1-2E12-6023-E8A0-32FCA3BF2CC6}"/>
              </a:ext>
            </a:extLst>
          </p:cNvPr>
          <p:cNvGrpSpPr/>
          <p:nvPr/>
        </p:nvGrpSpPr>
        <p:grpSpPr>
          <a:xfrm>
            <a:off x="9478075" y="1071796"/>
            <a:ext cx="1554348" cy="1559430"/>
            <a:chOff x="5572070" y="769502"/>
            <a:chExt cx="935855" cy="994224"/>
          </a:xfrm>
        </p:grpSpPr>
        <p:pic>
          <p:nvPicPr>
            <p:cNvPr id="12" name="Graphic 11" descr="Hospital with solid fill">
              <a:extLst>
                <a:ext uri="{FF2B5EF4-FFF2-40B4-BE49-F238E27FC236}">
                  <a16:creationId xmlns:a16="http://schemas.microsoft.com/office/drawing/2014/main" id="{F6E32F0B-0C5E-E280-60B0-8008EA17E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72070" y="849326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DNA with solid fill">
              <a:extLst>
                <a:ext uri="{FF2B5EF4-FFF2-40B4-BE49-F238E27FC236}">
                  <a16:creationId xmlns:a16="http://schemas.microsoft.com/office/drawing/2014/main" id="{D5B35E53-EBD0-EFFC-FF5F-F850DC702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24162" y="865823"/>
              <a:ext cx="345558" cy="345558"/>
            </a:xfrm>
            <a:prstGeom prst="rect">
              <a:avLst/>
            </a:prstGeom>
          </p:spPr>
        </p:pic>
        <p:pic>
          <p:nvPicPr>
            <p:cNvPr id="14" name="Graphic 13" descr="Flask with solid fill">
              <a:extLst>
                <a:ext uri="{FF2B5EF4-FFF2-40B4-BE49-F238E27FC236}">
                  <a16:creationId xmlns:a16="http://schemas.microsoft.com/office/drawing/2014/main" id="{DB048733-8B8B-88F9-3540-49A9D7AF1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066046" y="769502"/>
              <a:ext cx="441879" cy="441879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1FAEA34-E59D-E0DD-5CBB-AB98720EA795}"/>
              </a:ext>
            </a:extLst>
          </p:cNvPr>
          <p:cNvSpPr/>
          <p:nvPr/>
        </p:nvSpPr>
        <p:spPr>
          <a:xfrm>
            <a:off x="10115878" y="2415709"/>
            <a:ext cx="1996954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de-CH" sz="2000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Data Transfer</a:t>
            </a:r>
          </a:p>
          <a:p>
            <a:pPr>
              <a:lnSpc>
                <a:spcPct val="100000"/>
              </a:lnSpc>
              <a:buNone/>
            </a:pPr>
            <a:r>
              <a:rPr lang="de-CH" sz="2000" b="1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Agreements</a:t>
            </a:r>
            <a:endParaRPr lang="de-CH" sz="2000" b="1" strike="noStrike" spc="-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F05517-DE8A-3513-3F02-59E29B987C44}"/>
              </a:ext>
            </a:extLst>
          </p:cNvPr>
          <p:cNvSpPr/>
          <p:nvPr/>
        </p:nvSpPr>
        <p:spPr>
          <a:xfrm>
            <a:off x="7863508" y="1836469"/>
            <a:ext cx="1622456" cy="1395565"/>
          </a:xfrm>
          <a:prstGeom prst="ellipse">
            <a:avLst/>
          </a:prstGeom>
          <a:solidFill>
            <a:srgbClr val="9EB7DB">
              <a:alpha val="50000"/>
            </a:srgbClr>
          </a:solidFill>
          <a:ln>
            <a:solidFill>
              <a:schemeClr val="lt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E6137D-5BB2-B06B-31F0-BEF38646252B}"/>
              </a:ext>
            </a:extLst>
          </p:cNvPr>
          <p:cNvSpPr/>
          <p:nvPr/>
        </p:nvSpPr>
        <p:spPr>
          <a:xfrm>
            <a:off x="8409758" y="2514834"/>
            <a:ext cx="1622456" cy="1395565"/>
          </a:xfrm>
          <a:prstGeom prst="ellipse">
            <a:avLst/>
          </a:prstGeom>
          <a:solidFill>
            <a:srgbClr val="9EB7DB">
              <a:alpha val="50000"/>
            </a:srgbClr>
          </a:solidFill>
          <a:ln>
            <a:solidFill>
              <a:schemeClr val="lt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00C4A2F-E75D-2A9A-CC8D-09B827BAA478}"/>
              </a:ext>
            </a:extLst>
          </p:cNvPr>
          <p:cNvSpPr/>
          <p:nvPr/>
        </p:nvSpPr>
        <p:spPr>
          <a:xfrm>
            <a:off x="7254171" y="2575314"/>
            <a:ext cx="1622456" cy="1395565"/>
          </a:xfrm>
          <a:prstGeom prst="ellipse">
            <a:avLst/>
          </a:prstGeom>
          <a:solidFill>
            <a:srgbClr val="9EB7DB">
              <a:alpha val="50000"/>
            </a:srgbClr>
          </a:solidFill>
          <a:ln>
            <a:solidFill>
              <a:schemeClr val="lt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B9ECE2-6440-CD51-0242-4535D05DFEAD}"/>
              </a:ext>
            </a:extLst>
          </p:cNvPr>
          <p:cNvSpPr txBox="1"/>
          <p:nvPr/>
        </p:nvSpPr>
        <p:spPr>
          <a:xfrm>
            <a:off x="7977651" y="2380158"/>
            <a:ext cx="899603" cy="93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400" b="1" baseline="30000" dirty="0"/>
              <a:t>Confidentiality</a:t>
            </a:r>
            <a:endParaRPr lang="en-GB" sz="2400" b="1" baseline="30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0B854E-60D3-451F-F742-BFCA786DD05D}"/>
              </a:ext>
            </a:extLst>
          </p:cNvPr>
          <p:cNvSpPr txBox="1"/>
          <p:nvPr/>
        </p:nvSpPr>
        <p:spPr>
          <a:xfrm>
            <a:off x="8954058" y="3208058"/>
            <a:ext cx="899603" cy="93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400" b="1" baseline="30000" dirty="0"/>
              <a:t>Integrity</a:t>
            </a:r>
            <a:endParaRPr lang="en-GB" sz="2400" b="1" baseline="30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5BB0F2-A4C0-4FF5-643D-11777714A78F}"/>
              </a:ext>
            </a:extLst>
          </p:cNvPr>
          <p:cNvSpPr txBox="1"/>
          <p:nvPr/>
        </p:nvSpPr>
        <p:spPr>
          <a:xfrm>
            <a:off x="7482426" y="3220758"/>
            <a:ext cx="899603" cy="93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400" b="1" baseline="30000" dirty="0"/>
              <a:t>Availability</a:t>
            </a:r>
            <a:endParaRPr lang="en-GB" sz="2400" b="1" baseline="30000" dirty="0"/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66EA2D71-99AA-F629-DEA0-E33928F331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17" y="3292620"/>
            <a:ext cx="494899" cy="49489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062ABD0D-06A1-9F58-354A-F58D8AF74D99}"/>
              </a:ext>
            </a:extLst>
          </p:cNvPr>
          <p:cNvSpPr/>
          <p:nvPr/>
        </p:nvSpPr>
        <p:spPr>
          <a:xfrm>
            <a:off x="1091508" y="1623835"/>
            <a:ext cx="1622456" cy="1395565"/>
          </a:xfrm>
          <a:prstGeom prst="ellipse">
            <a:avLst/>
          </a:prstGeom>
          <a:solidFill>
            <a:srgbClr val="9EB7DB">
              <a:alpha val="50000"/>
            </a:srgbClr>
          </a:solidFill>
          <a:ln>
            <a:solidFill>
              <a:schemeClr val="lt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4F00E0-F9B8-B6EE-6EC5-61F86F17C082}"/>
              </a:ext>
            </a:extLst>
          </p:cNvPr>
          <p:cNvGrpSpPr/>
          <p:nvPr/>
        </p:nvGrpSpPr>
        <p:grpSpPr>
          <a:xfrm>
            <a:off x="464431" y="2362683"/>
            <a:ext cx="2813477" cy="1442322"/>
            <a:chOff x="6251564" y="9125680"/>
            <a:chExt cx="2368561" cy="1419470"/>
          </a:xfrm>
          <a:solidFill>
            <a:srgbClr val="9EB7DB">
              <a:alpha val="50000"/>
            </a:srgbClr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5DD6D3D-63FE-96B6-79C7-B763A2D79648}"/>
                </a:ext>
              </a:extLst>
            </p:cNvPr>
            <p:cNvSpPr/>
            <p:nvPr/>
          </p:nvSpPr>
          <p:spPr>
            <a:xfrm>
              <a:off x="7254240" y="9125680"/>
              <a:ext cx="1365885" cy="1365885"/>
            </a:xfrm>
            <a:prstGeom prst="ellipse">
              <a:avLst/>
            </a:prstGeom>
            <a:grpFill/>
            <a:ln>
              <a:solidFill>
                <a:schemeClr val="lt1">
                  <a:alpha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B1F29E-1AE3-83A1-08BA-D1FB85BCCD93}"/>
                </a:ext>
              </a:extLst>
            </p:cNvPr>
            <p:cNvSpPr/>
            <p:nvPr/>
          </p:nvSpPr>
          <p:spPr>
            <a:xfrm>
              <a:off x="6251564" y="9179265"/>
              <a:ext cx="1365885" cy="1365885"/>
            </a:xfrm>
            <a:prstGeom prst="ellipse">
              <a:avLst/>
            </a:prstGeom>
            <a:grpFill/>
            <a:ln>
              <a:solidFill>
                <a:schemeClr val="lt1">
                  <a:alpha val="50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AFF2D3B-F9D4-CAC7-EB37-AF594AC3FDB6}"/>
              </a:ext>
            </a:extLst>
          </p:cNvPr>
          <p:cNvSpPr txBox="1"/>
          <p:nvPr/>
        </p:nvSpPr>
        <p:spPr>
          <a:xfrm>
            <a:off x="2216106" y="3054749"/>
            <a:ext cx="899603" cy="93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400" b="1" baseline="30000" dirty="0"/>
              <a:t>Access</a:t>
            </a:r>
            <a:endParaRPr lang="en-GB" sz="2400" b="1" baseline="30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129CA0-8918-BE86-6AF1-C809B7B99276}"/>
              </a:ext>
            </a:extLst>
          </p:cNvPr>
          <p:cNvSpPr txBox="1"/>
          <p:nvPr/>
        </p:nvSpPr>
        <p:spPr>
          <a:xfrm>
            <a:off x="1490146" y="2188926"/>
            <a:ext cx="899603" cy="93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400" b="1" baseline="30000" dirty="0"/>
              <a:t>Analysis</a:t>
            </a:r>
            <a:endParaRPr lang="en-GB" sz="2400" b="1" baseline="30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300DF7-FBB8-4A17-A185-17904C64D515}"/>
              </a:ext>
            </a:extLst>
          </p:cNvPr>
          <p:cNvSpPr txBox="1"/>
          <p:nvPr/>
        </p:nvSpPr>
        <p:spPr>
          <a:xfrm>
            <a:off x="590543" y="3054749"/>
            <a:ext cx="899603" cy="93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400" b="1" baseline="30000" dirty="0"/>
              <a:t>Development</a:t>
            </a:r>
            <a:endParaRPr lang="en-GB" sz="2400" b="1" baseline="30000" dirty="0"/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94560A17-CD7C-7671-1678-E9E3FEDE1147}"/>
              </a:ext>
            </a:extLst>
          </p:cNvPr>
          <p:cNvSpPr/>
          <p:nvPr/>
        </p:nvSpPr>
        <p:spPr>
          <a:xfrm>
            <a:off x="414258" y="4845879"/>
            <a:ext cx="2534638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b="1" strike="noStrike" spc="-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Research expertise</a:t>
            </a:r>
            <a:endParaRPr lang="en-US" b="1" strike="noStrike" spc="-1" dirty="0">
              <a:solidFill>
                <a:schemeClr val="bg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35" name="Arrow: Curved Down 34">
            <a:extLst>
              <a:ext uri="{FF2B5EF4-FFF2-40B4-BE49-F238E27FC236}">
                <a16:creationId xmlns:a16="http://schemas.microsoft.com/office/drawing/2014/main" id="{791D65A2-9528-7570-7999-F6F49EACF73D}"/>
              </a:ext>
            </a:extLst>
          </p:cNvPr>
          <p:cNvSpPr/>
          <p:nvPr/>
        </p:nvSpPr>
        <p:spPr>
          <a:xfrm rot="10800000" flipH="1" flipV="1">
            <a:off x="2648225" y="1557634"/>
            <a:ext cx="2853587" cy="836187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>
                <a:solidFill>
                  <a:schemeClr val="tx1"/>
                </a:solidFill>
              </a:rPr>
              <a:t>Working </a:t>
            </a:r>
            <a:r>
              <a:rPr lang="de-CH" b="1" dirty="0" err="1">
                <a:solidFill>
                  <a:schemeClr val="tx1"/>
                </a:solidFill>
              </a:rPr>
              <a:t>with</a:t>
            </a:r>
            <a:r>
              <a:rPr lang="de-CH" b="1" dirty="0">
                <a:solidFill>
                  <a:schemeClr val="tx1"/>
                </a:solidFill>
              </a:rPr>
              <a:t>…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6" name="Arrow: Curved Down 35">
            <a:extLst>
              <a:ext uri="{FF2B5EF4-FFF2-40B4-BE49-F238E27FC236}">
                <a16:creationId xmlns:a16="http://schemas.microsoft.com/office/drawing/2014/main" id="{E405F679-E5C6-19E4-7B80-09B6626E7E8D}"/>
              </a:ext>
            </a:extLst>
          </p:cNvPr>
          <p:cNvSpPr/>
          <p:nvPr/>
        </p:nvSpPr>
        <p:spPr>
          <a:xfrm rot="10800000" flipH="1" flipV="1">
            <a:off x="5482173" y="1557636"/>
            <a:ext cx="2495478" cy="836186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b="1" dirty="0">
                <a:solidFill>
                  <a:schemeClr val="tx1"/>
                </a:solidFill>
              </a:rPr>
              <a:t>… </a:t>
            </a:r>
            <a:r>
              <a:rPr lang="de-CH" b="1" dirty="0" err="1">
                <a:solidFill>
                  <a:schemeClr val="tx1"/>
                </a:solidFill>
              </a:rPr>
              <a:t>requires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AD9E3BB-A3E2-50B9-5B6F-922E8D01BACA}"/>
              </a:ext>
            </a:extLst>
          </p:cNvPr>
          <p:cNvSpPr/>
          <p:nvPr/>
        </p:nvSpPr>
        <p:spPr>
          <a:xfrm>
            <a:off x="1122274" y="3260391"/>
            <a:ext cx="1622456" cy="1395565"/>
          </a:xfrm>
          <a:prstGeom prst="ellipse">
            <a:avLst/>
          </a:prstGeom>
          <a:solidFill>
            <a:srgbClr val="9EB7DB">
              <a:alpha val="50000"/>
            </a:srgbClr>
          </a:solidFill>
          <a:ln>
            <a:solidFill>
              <a:schemeClr val="lt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5420F4-00AF-060F-8261-7058996A211F}"/>
              </a:ext>
            </a:extLst>
          </p:cNvPr>
          <p:cNvSpPr txBox="1"/>
          <p:nvPr/>
        </p:nvSpPr>
        <p:spPr>
          <a:xfrm>
            <a:off x="1520912" y="3825482"/>
            <a:ext cx="899603" cy="93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400" b="1" baseline="30000" dirty="0"/>
              <a:t>Data </a:t>
            </a:r>
            <a:br>
              <a:rPr lang="en-US" sz="2400" b="1" baseline="30000" dirty="0"/>
            </a:br>
            <a:r>
              <a:rPr lang="en-US" sz="2400" b="1" baseline="30000" dirty="0"/>
              <a:t>Transfer</a:t>
            </a:r>
            <a:endParaRPr lang="en-GB" sz="2400" b="1" baseline="300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085CCC9-AD97-F0D1-7CFB-8E0C882F23B7}"/>
              </a:ext>
            </a:extLst>
          </p:cNvPr>
          <p:cNvSpPr/>
          <p:nvPr/>
        </p:nvSpPr>
        <p:spPr>
          <a:xfrm>
            <a:off x="8110823" y="3420439"/>
            <a:ext cx="1622456" cy="1395565"/>
          </a:xfrm>
          <a:prstGeom prst="ellipse">
            <a:avLst/>
          </a:prstGeom>
          <a:solidFill>
            <a:srgbClr val="9EB7DB">
              <a:alpha val="50000"/>
            </a:srgbClr>
          </a:solidFill>
          <a:ln>
            <a:solidFill>
              <a:schemeClr val="lt1">
                <a:alpha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CD8930-EA1D-5239-6D69-4F717D75A48A}"/>
              </a:ext>
            </a:extLst>
          </p:cNvPr>
          <p:cNvSpPr txBox="1"/>
          <p:nvPr/>
        </p:nvSpPr>
        <p:spPr>
          <a:xfrm>
            <a:off x="8455430" y="3949482"/>
            <a:ext cx="899603" cy="936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400" b="1" baseline="30000" dirty="0"/>
              <a:t>Compliance</a:t>
            </a:r>
            <a:br>
              <a:rPr lang="en-US" sz="2400" b="1" baseline="30000" dirty="0"/>
            </a:br>
            <a:r>
              <a:rPr lang="en-US" sz="2400" b="1" baseline="30000" dirty="0"/>
              <a:t>Documentation</a:t>
            </a:r>
            <a:endParaRPr lang="en-GB" sz="2400" b="1" baseline="30000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D1D8633-9A4F-B589-0A76-290D0BFD1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7585" y="6522444"/>
            <a:ext cx="322577" cy="2160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0132C7-090F-406F-B9B2-64C1CEF7AFD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811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DE28C-CE2C-EF14-D941-A8D51F3F9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2041E0-B717-DE4F-39CF-613258087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12" y="536621"/>
            <a:ext cx="6078893" cy="514270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C7534FD-3901-E5A9-6756-76E17C47139B}"/>
              </a:ext>
            </a:extLst>
          </p:cNvPr>
          <p:cNvSpPr/>
          <p:nvPr/>
        </p:nvSpPr>
        <p:spPr>
          <a:xfrm>
            <a:off x="3828297" y="5019582"/>
            <a:ext cx="14125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CC BY 4.0, Andres Bucher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A5357-A477-9F74-8336-00795F378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20" y="6452512"/>
            <a:ext cx="1095528" cy="276264"/>
          </a:xfrm>
          <a:prstGeom prst="rect">
            <a:avLst/>
          </a:prstGeom>
        </p:spPr>
      </p:pic>
      <p:sp>
        <p:nvSpPr>
          <p:cNvPr id="7" name="TextShape 4">
            <a:extLst>
              <a:ext uri="{FF2B5EF4-FFF2-40B4-BE49-F238E27FC236}">
                <a16:creationId xmlns:a16="http://schemas.microsoft.com/office/drawing/2014/main" id="{3DB48056-805E-B7F9-A53F-83D29AF7EAB3}"/>
              </a:ext>
            </a:extLst>
          </p:cNvPr>
          <p:cNvSpPr txBox="1"/>
          <p:nvPr/>
        </p:nvSpPr>
        <p:spPr>
          <a:xfrm>
            <a:off x="438411" y="260280"/>
            <a:ext cx="1141869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/>
          <a:lstStyle/>
          <a:p>
            <a:pPr algn="ctr"/>
            <a:r>
              <a:rPr lang="en-US" sz="2400" b="1" spc="-1" dirty="0"/>
              <a:t>Sensitive data requires specific measures</a:t>
            </a:r>
          </a:p>
          <a:p>
            <a:pPr algn="ctr">
              <a:lnSpc>
                <a:spcPct val="90000"/>
              </a:lnSpc>
            </a:pPr>
            <a:br>
              <a:rPr dirty="0"/>
            </a:b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6C7ED1-D290-9E43-0171-836C4E5235AD}"/>
              </a:ext>
            </a:extLst>
          </p:cNvPr>
          <p:cNvSpPr/>
          <p:nvPr/>
        </p:nvSpPr>
        <p:spPr>
          <a:xfrm>
            <a:off x="2533512" y="2188029"/>
            <a:ext cx="55803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107618-21AD-BD34-EC76-79963DAA5A9A}"/>
              </a:ext>
            </a:extLst>
          </p:cNvPr>
          <p:cNvGrpSpPr/>
          <p:nvPr/>
        </p:nvGrpSpPr>
        <p:grpSpPr>
          <a:xfrm>
            <a:off x="194420" y="1921082"/>
            <a:ext cx="9293072" cy="3519982"/>
            <a:chOff x="194420" y="1921082"/>
            <a:chExt cx="9293072" cy="351998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7EEE5F-3EC3-36CD-C4CB-A2323879D722}"/>
                </a:ext>
              </a:extLst>
            </p:cNvPr>
            <p:cNvSpPr/>
            <p:nvPr/>
          </p:nvSpPr>
          <p:spPr>
            <a:xfrm>
              <a:off x="2983454" y="2438399"/>
              <a:ext cx="6504038" cy="30026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 descr="Lock with solid fill">
              <a:extLst>
                <a:ext uri="{FF2B5EF4-FFF2-40B4-BE49-F238E27FC236}">
                  <a16:creationId xmlns:a16="http://schemas.microsoft.com/office/drawing/2014/main" id="{572A8DCA-6F9D-B6F5-B97A-139CA20CA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59201" y="1921082"/>
              <a:ext cx="914400" cy="914400"/>
            </a:xfrm>
            <a:prstGeom prst="rect">
              <a:avLst/>
            </a:prstGeom>
          </p:spPr>
        </p:pic>
        <p:sp>
          <p:nvSpPr>
            <p:cNvPr id="13" name="CustomShape 13">
              <a:extLst>
                <a:ext uri="{FF2B5EF4-FFF2-40B4-BE49-F238E27FC236}">
                  <a16:creationId xmlns:a16="http://schemas.microsoft.com/office/drawing/2014/main" id="{7B69EF1C-5BC9-6AE6-EF7E-C01569B1CBA5}"/>
                </a:ext>
              </a:extLst>
            </p:cNvPr>
            <p:cNvSpPr/>
            <p:nvPr/>
          </p:nvSpPr>
          <p:spPr>
            <a:xfrm>
              <a:off x="194420" y="2296395"/>
              <a:ext cx="434016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2000" b="1" spc="-1" dirty="0">
                  <a:solidFill>
                    <a:srgbClr val="FF0000"/>
                  </a:solidFill>
                </a:rPr>
                <a:t>Secure environment </a:t>
              </a:r>
              <a:endParaRPr lang="en-US" sz="2000" spc="-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302EEAA-2D49-9325-F0DD-C1FB1063A172}"/>
              </a:ext>
            </a:extLst>
          </p:cNvPr>
          <p:cNvSpPr txBox="1">
            <a:spLocks/>
          </p:cNvSpPr>
          <p:nvPr/>
        </p:nvSpPr>
        <p:spPr>
          <a:xfrm>
            <a:off x="9114424" y="6333930"/>
            <a:ext cx="2742684" cy="365125"/>
          </a:xfrm>
          <a:prstGeom prst="rect">
            <a:avLst/>
          </a:prstGeom>
        </p:spPr>
        <p:txBody>
          <a:bodyPr/>
          <a:lstStyle>
            <a:defPPr>
              <a:defRPr lang="en-CH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E60132C7-090F-406F-B9B2-64C1CEF7AFD7}" type="slidenum">
              <a:rPr lang="en-US" sz="1000" smtClean="0">
                <a:solidFill>
                  <a:prstClr val="white">
                    <a:lumMod val="50000"/>
                  </a:prstClr>
                </a:solidFill>
                <a:latin typeface="Arial"/>
              </a:rPr>
              <a:pPr algn="r">
                <a:defRPr/>
              </a:pPr>
              <a:t>7</a:t>
            </a:fld>
            <a:endParaRPr lang="en-US" sz="1000" dirty="0">
              <a:solidFill>
                <a:prstClr val="white">
                  <a:lumMod val="50000"/>
                </a:prstClr>
              </a:solidFill>
              <a:latin typeface="Arial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8CD55181-9D14-7E99-6E34-8CE9B448FD8A}"/>
              </a:ext>
            </a:extLst>
          </p:cNvPr>
          <p:cNvSpPr/>
          <p:nvPr/>
        </p:nvSpPr>
        <p:spPr>
          <a:xfrm>
            <a:off x="526124" y="5648740"/>
            <a:ext cx="11418698" cy="63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b="1" strike="noStrike" spc="-1" dirty="0">
                <a:latin typeface="Arial"/>
              </a:rPr>
              <a:t>Conclusion</a:t>
            </a:r>
            <a:r>
              <a:rPr lang="en-US" b="0" strike="noStrike" spc="-1" dirty="0">
                <a:latin typeface="Arial"/>
              </a:rPr>
              <a:t>: there is a need for a </a:t>
            </a:r>
            <a:r>
              <a:rPr lang="en-US" b="1" strike="noStrike" spc="-1" dirty="0">
                <a:latin typeface="Arial"/>
              </a:rPr>
              <a:t>specific environment</a:t>
            </a:r>
            <a:r>
              <a:rPr lang="en-US" b="0" strike="noStrike" spc="-1" dirty="0">
                <a:latin typeface="Arial"/>
              </a:rPr>
              <a:t> for working with this data which </a:t>
            </a:r>
            <a:r>
              <a:rPr lang="en-US" b="1" strike="noStrike" spc="-1" dirty="0">
                <a:latin typeface="Arial"/>
              </a:rPr>
              <a:t>ensures the technical and organizational abilities </a:t>
            </a:r>
            <a:r>
              <a:rPr lang="en-US" strike="noStrike" spc="-1" dirty="0">
                <a:latin typeface="Arial"/>
              </a:rPr>
              <a:t>– they are called a </a:t>
            </a:r>
            <a:r>
              <a:rPr lang="en-US" b="1" strike="noStrike" spc="-1" dirty="0">
                <a:latin typeface="Arial"/>
              </a:rPr>
              <a:t>Trusted Research Environment </a:t>
            </a:r>
            <a:r>
              <a:rPr lang="en-US" b="0" strike="noStrike" spc="-1" dirty="0">
                <a:latin typeface="Arial"/>
              </a:rPr>
              <a:t>(TRE).</a:t>
            </a:r>
          </a:p>
        </p:txBody>
      </p:sp>
    </p:spTree>
    <p:extLst>
      <p:ext uri="{BB962C8B-B14F-4D97-AF65-F5344CB8AC3E}">
        <p14:creationId xmlns:p14="http://schemas.microsoft.com/office/powerpoint/2010/main" val="3307400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69436-3B7C-6913-84ED-590359560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8</a:t>
            </a:fld>
            <a:endParaRPr lang="de-CH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2C6BB6-74DC-69C5-2110-14977B0DC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716" y="1468953"/>
            <a:ext cx="42957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9A4C3A-098B-2712-C64D-B52107E89712}"/>
              </a:ext>
            </a:extLst>
          </p:cNvPr>
          <p:cNvSpPr txBox="1"/>
          <p:nvPr/>
        </p:nvSpPr>
        <p:spPr>
          <a:xfrm>
            <a:off x="787664" y="3669011"/>
            <a:ext cx="111604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solidFill>
                  <a:srgbClr val="172B4D"/>
                </a:solidFill>
                <a:effectLst/>
              </a:rPr>
              <a:t>A Trusted Research Environment (TRE) is a </a:t>
            </a:r>
            <a:r>
              <a:rPr lang="en-US" sz="2000" b="1" i="0" u="sng" dirty="0">
                <a:solidFill>
                  <a:srgbClr val="172B4D"/>
                </a:solidFill>
                <a:effectLst/>
              </a:rPr>
              <a:t>secure, controlled</a:t>
            </a:r>
            <a:r>
              <a:rPr lang="en-US" sz="2000" b="1" i="0" dirty="0">
                <a:solidFill>
                  <a:srgbClr val="172B4D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172B4D"/>
                </a:solidFill>
                <a:effectLst/>
              </a:rPr>
              <a:t>platform that facilitates the safe use of sensitive data for academic research. </a:t>
            </a:r>
          </a:p>
          <a:p>
            <a:pPr algn="l"/>
            <a:endParaRPr lang="en-US" sz="2000" b="0" i="0" dirty="0">
              <a:solidFill>
                <a:srgbClr val="172B4D"/>
              </a:solidFill>
              <a:effectLst/>
            </a:endParaRPr>
          </a:p>
          <a:p>
            <a:pPr algn="l"/>
            <a:r>
              <a:rPr lang="en-US" sz="2000" b="0" i="0" dirty="0">
                <a:solidFill>
                  <a:srgbClr val="172B4D"/>
                </a:solidFill>
                <a:effectLst/>
              </a:rPr>
              <a:t>It ensures that data is </a:t>
            </a:r>
            <a:r>
              <a:rPr lang="en-US" sz="2000" b="1" i="0" u="sng" dirty="0">
                <a:solidFill>
                  <a:srgbClr val="172B4D"/>
                </a:solidFill>
                <a:effectLst/>
              </a:rPr>
              <a:t>accessed, processed, and analyzed</a:t>
            </a:r>
            <a:r>
              <a:rPr lang="en-US" sz="2000" b="0" i="0" dirty="0">
                <a:solidFill>
                  <a:srgbClr val="172B4D"/>
                </a:solidFill>
                <a:effectLst/>
              </a:rPr>
              <a:t> in a manner that upholds </a:t>
            </a:r>
            <a:r>
              <a:rPr lang="en-US" sz="2000" b="1" i="0" u="sng" dirty="0">
                <a:solidFill>
                  <a:srgbClr val="172B4D"/>
                </a:solidFill>
                <a:effectLst/>
              </a:rPr>
              <a:t>privacy, security, and compliance</a:t>
            </a:r>
            <a:r>
              <a:rPr lang="en-US" sz="2000" b="0" i="0" dirty="0">
                <a:solidFill>
                  <a:srgbClr val="172B4D"/>
                </a:solidFill>
                <a:effectLst/>
              </a:rPr>
              <a:t> with regulatory requirements; </a:t>
            </a:r>
          </a:p>
          <a:p>
            <a:pPr algn="l"/>
            <a:endParaRPr lang="en-US" sz="2000" u="sng" dirty="0">
              <a:solidFill>
                <a:srgbClr val="172B4D"/>
              </a:solidFill>
            </a:endParaRPr>
          </a:p>
          <a:p>
            <a:pPr algn="ctr"/>
            <a:r>
              <a:rPr lang="en-US" sz="2000" b="0" i="0" u="sng" dirty="0">
                <a:solidFill>
                  <a:srgbClr val="172B4D"/>
                </a:solidFill>
                <a:effectLst/>
              </a:rPr>
              <a:t>enabling researchers to conduct high-quality research while protecting sensitive information.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99979-F890-7667-A511-9053420FCD73}"/>
              </a:ext>
            </a:extLst>
          </p:cNvPr>
          <p:cNvSpPr txBox="1"/>
          <p:nvPr/>
        </p:nvSpPr>
        <p:spPr>
          <a:xfrm>
            <a:off x="787664" y="424303"/>
            <a:ext cx="101752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242424"/>
                </a:solidFill>
                <a:effectLst/>
              </a:rPr>
              <a:t>Leonhard Med (LeoMed)</a:t>
            </a:r>
            <a:r>
              <a:rPr lang="en-US" sz="2400" b="0" i="0" dirty="0">
                <a:solidFill>
                  <a:srgbClr val="242424"/>
                </a:solidFill>
                <a:effectLst/>
              </a:rPr>
              <a:t> is a </a:t>
            </a:r>
            <a:r>
              <a:rPr lang="en-US" sz="2400" b="0" i="0" dirty="0">
                <a:solidFill>
                  <a:srgbClr val="172B4D"/>
                </a:solidFill>
                <a:effectLst/>
                <a:latin typeface="-apple-system"/>
              </a:rPr>
              <a:t>Trusted Research Environment (TRE)</a:t>
            </a:r>
            <a:r>
              <a:rPr lang="en-US" sz="2400" b="0" i="0" dirty="0">
                <a:solidFill>
                  <a:srgbClr val="242424"/>
                </a:solidFill>
                <a:effectLst/>
              </a:rPr>
              <a:t> hosted and operated by ETH to support </a:t>
            </a:r>
            <a:r>
              <a:rPr lang="en-US" sz="2400" dirty="0">
                <a:solidFill>
                  <a:srgbClr val="242424"/>
                </a:solidFill>
              </a:rPr>
              <a:t>Swiss </a:t>
            </a:r>
            <a:r>
              <a:rPr lang="en-US" sz="2400" b="0" i="0" dirty="0">
                <a:solidFill>
                  <a:srgbClr val="242424"/>
                </a:solidFill>
                <a:effectLst/>
              </a:rPr>
              <a:t>academic research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76356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04853-7B5F-AEA3-90AD-FFBDB6ED6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5385A-4FCD-98C7-7841-86BC3E9D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questions are we going to address 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EE5A8-1B7C-503A-7CEC-853CFC807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115" y="1412875"/>
            <a:ext cx="11055048" cy="4680000"/>
          </a:xfrm>
        </p:spPr>
        <p:txBody>
          <a:bodyPr/>
          <a:lstStyle/>
          <a:p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What is a Trusted Research Environment (TRE) and what purpose it serves in academic research ?</a:t>
            </a:r>
          </a:p>
          <a:p>
            <a:endParaRPr lang="en-US" sz="2600" b="0" i="0" dirty="0">
              <a:solidFill>
                <a:srgbClr val="242424"/>
              </a:solidFill>
              <a:effectLst/>
            </a:endParaRPr>
          </a:p>
          <a:p>
            <a:r>
              <a:rPr lang="en-US" sz="2600" b="1" dirty="0">
                <a:solidFill>
                  <a:srgbClr val="242424"/>
                </a:solidFill>
              </a:rPr>
              <a:t>Why Switzerland needs a Swiss Trusted Research Environment for research ?</a:t>
            </a:r>
            <a:endParaRPr lang="en-US" sz="2600" b="1" i="0" dirty="0">
              <a:solidFill>
                <a:srgbClr val="242424"/>
              </a:solidFill>
              <a:effectLst/>
            </a:endParaRPr>
          </a:p>
          <a:p>
            <a:endParaRPr lang="en-US" sz="2600" b="0" i="0" dirty="0">
              <a:solidFill>
                <a:srgbClr val="242424"/>
              </a:solidFill>
              <a:effectLst/>
            </a:endParaRPr>
          </a:p>
          <a:p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How academic research </a:t>
            </a:r>
            <a:r>
              <a:rPr lang="en-US" sz="2600" b="0" i="0" dirty="0" err="1">
                <a:solidFill>
                  <a:schemeClr val="bg1">
                    <a:lumMod val="65000"/>
                  </a:schemeClr>
                </a:solidFill>
                <a:effectLst/>
              </a:rPr>
              <a:t>usecases</a:t>
            </a:r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 are enabled on a versatile TRE ?</a:t>
            </a:r>
          </a:p>
          <a:p>
            <a:endParaRPr lang="en-US" sz="2600" b="0" i="0" dirty="0">
              <a:solidFill>
                <a:schemeClr val="bg1">
                  <a:lumMod val="65000"/>
                </a:schemeClr>
              </a:solidFill>
              <a:effectLst/>
            </a:endParaRPr>
          </a:p>
          <a:p>
            <a:r>
              <a:rPr lang="en-US" sz="2600" b="0" i="0" dirty="0">
                <a:solidFill>
                  <a:schemeClr val="bg1">
                    <a:lumMod val="65000"/>
                  </a:schemeClr>
                </a:solidFill>
                <a:effectLst/>
              </a:rPr>
              <a:t>What challenges one has to face when building a TRE service ?</a:t>
            </a:r>
          </a:p>
          <a:p>
            <a:pPr marL="0" indent="0">
              <a:buNone/>
            </a:pPr>
            <a:endParaRPr lang="en-US" sz="2600" dirty="0">
              <a:solidFill>
                <a:srgbClr val="24242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0BABB-AF85-2CA3-76E8-83549202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A52AF-F19D-405C-AD5F-7D94B96A5CC3}" type="slidenum">
              <a:rPr lang="de-CH" noProof="0" smtClean="0"/>
              <a:t>9</a:t>
            </a:fld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773537660"/>
      </p:ext>
    </p:extLst>
  </p:cSld>
  <p:clrMapOvr>
    <a:masterClrMapping/>
  </p:clrMapOvr>
</p:sld>
</file>

<file path=ppt/theme/theme1.xml><?xml version="1.0" encoding="utf-8"?>
<a:theme xmlns:a="http://schemas.openxmlformats.org/drawingml/2006/main" name="ETH Zürich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91056A"/>
      </a:accent2>
      <a:accent3>
        <a:srgbClr val="007A96"/>
      </a:accent3>
      <a:accent4>
        <a:srgbClr val="485A2C"/>
      </a:accent4>
      <a:accent5>
        <a:srgbClr val="A8322D"/>
      </a:accent5>
      <a:accent6>
        <a:srgbClr val="72791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1">
      <a:srgbClr val="1F407A"/>
    </a:custClr>
    <a:custClr name="ETH 2">
      <a:srgbClr val="485A2C"/>
    </a:custClr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F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Präsentation1" id="{1FB99271-452E-48CD-845E-0D90CFBF7F79}" vid="{F81E789F-9506-4311-B5E1-6F1B690D5174}"/>
    </a:ext>
  </a:extLst>
</a:theme>
</file>

<file path=ppt/theme/theme2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91056A"/>
      </a:accent2>
      <a:accent3>
        <a:srgbClr val="007A96"/>
      </a:accent3>
      <a:accent4>
        <a:srgbClr val="485A2C"/>
      </a:accent4>
      <a:accent5>
        <a:srgbClr val="A8322D"/>
      </a:accent5>
      <a:accent6>
        <a:srgbClr val="72791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TH 1">
      <a:srgbClr val="1F407A"/>
    </a:custClr>
    <a:custClr name="ETH 2">
      <a:srgbClr val="485A2C"/>
    </a:custClr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F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ETH Züric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91056A"/>
      </a:accent2>
      <a:accent3>
        <a:srgbClr val="007A96"/>
      </a:accent3>
      <a:accent4>
        <a:srgbClr val="485A2C"/>
      </a:accent4>
      <a:accent5>
        <a:srgbClr val="A8322D"/>
      </a:accent5>
      <a:accent6>
        <a:srgbClr val="72791C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3EEE3B4023504A96B2F00A7604EEDB" ma:contentTypeVersion="1" ma:contentTypeDescription="Create a new document." ma:contentTypeScope="" ma:versionID="a169530cbd25d63ff7401a6866b8ce4e">
  <xsd:schema xmlns:xsd="http://www.w3.org/2001/XMLSchema" xmlns:xs="http://www.w3.org/2001/XMLSchema" xmlns:p="http://schemas.microsoft.com/office/2006/metadata/properties" xmlns:ns2="0b448389-d187-492d-a68e-d68e37afa788" targetNamespace="http://schemas.microsoft.com/office/2006/metadata/properties" ma:root="true" ma:fieldsID="57ada0adc2bc1a9320e5d2302c76ca6a" ns2:_="">
    <xsd:import namespace="0b448389-d187-492d-a68e-d68e37afa788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48389-d187-492d-a68e-d68e37afa7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FDA7EA9-5838-4B81-A96C-4D94C0AD7F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448389-d187-492d-a68e-d68e37afa7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145C39-8136-4F04-88CF-BEBD8C7976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D2025F-B433-4216-B4C9-90CE2BC279AE}">
  <ds:schemaRefs>
    <ds:schemaRef ds:uri="0b448389-d187-492d-a68e-d68e37afa788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ETH Zürich</Template>
  <TotalTime>7286</TotalTime>
  <Words>1375</Words>
  <Application>Microsoft Office PowerPoint</Application>
  <PresentationFormat>Widescreen</PresentationFormat>
  <Paragraphs>198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-apple-system</vt:lpstr>
      <vt:lpstr>Arial</vt:lpstr>
      <vt:lpstr>Helvetica</vt:lpstr>
      <vt:lpstr>Liberation Sans</vt:lpstr>
      <vt:lpstr>Roboto</vt:lpstr>
      <vt:lpstr>Symbol</vt:lpstr>
      <vt:lpstr>Times New Roman</vt:lpstr>
      <vt:lpstr>Wingdings</vt:lpstr>
      <vt:lpstr>ETH Zürich</vt:lpstr>
      <vt:lpstr>Trusted Research Environments for Handling Sensitive Data in Research:  a Swiss Experience and Perspective</vt:lpstr>
      <vt:lpstr>PowerPoint Presentation</vt:lpstr>
      <vt:lpstr>What questions are we going to address ?</vt:lpstr>
      <vt:lpstr>What questions are we going to address ?</vt:lpstr>
      <vt:lpstr>PowerPoint Presentation</vt:lpstr>
      <vt:lpstr>PowerPoint Presentation</vt:lpstr>
      <vt:lpstr>PowerPoint Presentation</vt:lpstr>
      <vt:lpstr>PowerPoint Presentation</vt:lpstr>
      <vt:lpstr>What questions are we going to address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questions are we going to address ?</vt:lpstr>
      <vt:lpstr>Anatomy of a LeoMed tenant</vt:lpstr>
      <vt:lpstr>PowerPoint Presentation</vt:lpstr>
      <vt:lpstr>PowerPoint Presentation</vt:lpstr>
      <vt:lpstr>PowerPoint Presentation</vt:lpstr>
      <vt:lpstr>What questions are we going to address ?</vt:lpstr>
      <vt:lpstr>PowerPoint Presentation</vt:lpstr>
      <vt:lpstr>https://unlimited.ethz.ch/display/LeoMed2/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 Presentation ITS (EN) - Update 05.03.2021</dc:title>
  <dc:creator>Josef Kuster</dc:creator>
  <cp:lastModifiedBy>Sergio Maffioletti</cp:lastModifiedBy>
  <cp:revision>51</cp:revision>
  <dcterms:created xsi:type="dcterms:W3CDTF">2020-05-11T06:17:34Z</dcterms:created>
  <dcterms:modified xsi:type="dcterms:W3CDTF">2025-03-19T11:30:01Z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0x010100363EEE3B4023504A96B2F00A7604EEDB</vt:lpwstr>
  </property>
</Properties>
</file>